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9" r:id="rId5"/>
    <p:sldId id="257" r:id="rId6"/>
    <p:sldId id="261" r:id="rId7"/>
    <p:sldId id="260" r:id="rId8"/>
  </p:sldIdLst>
  <p:sldSz cx="21383625" cy="30240288"/>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2CB"/>
    <a:srgbClr val="458AC9"/>
    <a:srgbClr val="4289C9"/>
    <a:srgbClr val="D7DEE5"/>
    <a:srgbClr val="E62158"/>
    <a:srgbClr val="1889F0"/>
    <a:srgbClr val="0092D2"/>
    <a:srgbClr val="E30C19"/>
    <a:srgbClr val="1E97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B26A35-4348-4930-9065-E07CD78B23F1}" v="8" dt="2025-07-24T11:18:42.2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jn Rietbergen" userId="S::martijn.rietbergen@hu.nl::f35743d3-7b9d-4752-bdca-b4f1a5cadb9e" providerId="AD" clId="Web-{5B1FCAB9-143B-418F-8DC2-429A9002B40A}"/>
    <pc:docChg chg="modSld">
      <pc:chgData name="Martijn Rietbergen" userId="S::martijn.rietbergen@hu.nl::f35743d3-7b9d-4752-bdca-b4f1a5cadb9e" providerId="AD" clId="Web-{5B1FCAB9-143B-418F-8DC2-429A9002B40A}" dt="2025-07-16T10:42:08.677" v="1" actId="14100"/>
      <pc:docMkLst>
        <pc:docMk/>
      </pc:docMkLst>
      <pc:sldChg chg="modSp">
        <pc:chgData name="Martijn Rietbergen" userId="S::martijn.rietbergen@hu.nl::f35743d3-7b9d-4752-bdca-b4f1a5cadb9e" providerId="AD" clId="Web-{5B1FCAB9-143B-418F-8DC2-429A9002B40A}" dt="2025-07-16T10:42:08.677" v="1" actId="14100"/>
        <pc:sldMkLst>
          <pc:docMk/>
          <pc:sldMk cId="3436478074" sldId="257"/>
        </pc:sldMkLst>
        <pc:spChg chg="mod">
          <ac:chgData name="Martijn Rietbergen" userId="S::martijn.rietbergen@hu.nl::f35743d3-7b9d-4752-bdca-b4f1a5cadb9e" providerId="AD" clId="Web-{5B1FCAB9-143B-418F-8DC2-429A9002B40A}" dt="2025-07-16T10:42:08.677" v="1" actId="14100"/>
          <ac:spMkLst>
            <pc:docMk/>
            <pc:sldMk cId="3436478074" sldId="257"/>
            <ac:spMk id="13" creationId="{8E57002D-4389-D5F7-B26A-A170705DE9CA}"/>
          </ac:spMkLst>
        </pc:spChg>
        <pc:picChg chg="mod">
          <ac:chgData name="Martijn Rietbergen" userId="S::martijn.rietbergen@hu.nl::f35743d3-7b9d-4752-bdca-b4f1a5cadb9e" providerId="AD" clId="Web-{5B1FCAB9-143B-418F-8DC2-429A9002B40A}" dt="2025-07-16T10:41:26.629" v="0" actId="14100"/>
          <ac:picMkLst>
            <pc:docMk/>
            <pc:sldMk cId="3436478074" sldId="257"/>
            <ac:picMk id="1028" creationId="{DB57DD33-498D-97A7-35CD-3AA9A032AB7F}"/>
          </ac:picMkLst>
        </pc:picChg>
      </pc:sldChg>
    </pc:docChg>
  </pc:docChgLst>
  <pc:docChgLst>
    <pc:chgData name="Lenny van Onselen" userId="8ced8797-fbcd-401a-8872-83d7dcfd06da" providerId="ADAL" clId="{59B26A35-4348-4930-9065-E07CD78B23F1}"/>
    <pc:docChg chg="undo redo custSel mod addSld delSld modSld">
      <pc:chgData name="Lenny van Onselen" userId="8ced8797-fbcd-401a-8872-83d7dcfd06da" providerId="ADAL" clId="{59B26A35-4348-4930-9065-E07CD78B23F1}" dt="2025-07-24T11:18:42.286" v="2403"/>
      <pc:docMkLst>
        <pc:docMk/>
      </pc:docMkLst>
      <pc:sldChg chg="del">
        <pc:chgData name="Lenny van Onselen" userId="8ced8797-fbcd-401a-8872-83d7dcfd06da" providerId="ADAL" clId="{59B26A35-4348-4930-9065-E07CD78B23F1}" dt="2025-07-16T08:59:21.647" v="1748" actId="47"/>
        <pc:sldMkLst>
          <pc:docMk/>
          <pc:sldMk cId="888316022" sldId="256"/>
        </pc:sldMkLst>
      </pc:sldChg>
      <pc:sldChg chg="addSp delSp modSp mod">
        <pc:chgData name="Lenny van Onselen" userId="8ced8797-fbcd-401a-8872-83d7dcfd06da" providerId="ADAL" clId="{59B26A35-4348-4930-9065-E07CD78B23F1}" dt="2025-07-23T05:45:14.447" v="2397" actId="403"/>
        <pc:sldMkLst>
          <pc:docMk/>
          <pc:sldMk cId="3436478074" sldId="257"/>
        </pc:sldMkLst>
        <pc:spChg chg="mod">
          <ac:chgData name="Lenny van Onselen" userId="8ced8797-fbcd-401a-8872-83d7dcfd06da" providerId="ADAL" clId="{59B26A35-4348-4930-9065-E07CD78B23F1}" dt="2025-07-23T05:44:25.802" v="2395" actId="207"/>
          <ac:spMkLst>
            <pc:docMk/>
            <pc:sldMk cId="3436478074" sldId="257"/>
            <ac:spMk id="6" creationId="{F4E5B26B-C323-CDA2-0CD9-4C833E4C0568}"/>
          </ac:spMkLst>
        </pc:spChg>
        <pc:spChg chg="add mod ord">
          <ac:chgData name="Lenny van Onselen" userId="8ced8797-fbcd-401a-8872-83d7dcfd06da" providerId="ADAL" clId="{59B26A35-4348-4930-9065-E07CD78B23F1}" dt="2025-07-16T11:05:09.742" v="2392" actId="34135"/>
          <ac:spMkLst>
            <pc:docMk/>
            <pc:sldMk cId="3436478074" sldId="257"/>
            <ac:spMk id="13" creationId="{8E57002D-4389-D5F7-B26A-A170705DE9CA}"/>
          </ac:spMkLst>
        </pc:spChg>
        <pc:spChg chg="add mod">
          <ac:chgData name="Lenny van Onselen" userId="8ced8797-fbcd-401a-8872-83d7dcfd06da" providerId="ADAL" clId="{59B26A35-4348-4930-9065-E07CD78B23F1}" dt="2025-07-16T08:59:10.293" v="1747" actId="20577"/>
          <ac:spMkLst>
            <pc:docMk/>
            <pc:sldMk cId="3436478074" sldId="257"/>
            <ac:spMk id="14" creationId="{93EFCE84-1DB2-B091-9E3A-873D500D3B43}"/>
          </ac:spMkLst>
        </pc:spChg>
        <pc:spChg chg="mod">
          <ac:chgData name="Lenny van Onselen" userId="8ced8797-fbcd-401a-8872-83d7dcfd06da" providerId="ADAL" clId="{59B26A35-4348-4930-9065-E07CD78B23F1}" dt="2025-07-16T08:32:23.350" v="617" actId="20577"/>
          <ac:spMkLst>
            <pc:docMk/>
            <pc:sldMk cId="3436478074" sldId="257"/>
            <ac:spMk id="21" creationId="{13A38E43-43EC-9157-9E0D-90F07F179FE3}"/>
          </ac:spMkLst>
        </pc:spChg>
        <pc:spChg chg="mod">
          <ac:chgData name="Lenny van Onselen" userId="8ced8797-fbcd-401a-8872-83d7dcfd06da" providerId="ADAL" clId="{59B26A35-4348-4930-9065-E07CD78B23F1}" dt="2025-07-16T10:39:58.535" v="2264" actId="20577"/>
          <ac:spMkLst>
            <pc:docMk/>
            <pc:sldMk cId="3436478074" sldId="257"/>
            <ac:spMk id="22" creationId="{FF03EBFB-3323-3737-D3CB-4D764532D645}"/>
          </ac:spMkLst>
        </pc:spChg>
        <pc:spChg chg="add mod">
          <ac:chgData name="Lenny van Onselen" userId="8ced8797-fbcd-401a-8872-83d7dcfd06da" providerId="ADAL" clId="{59B26A35-4348-4930-9065-E07CD78B23F1}" dt="2025-07-16T11:04:58.225" v="2391" actId="34135"/>
          <ac:spMkLst>
            <pc:docMk/>
            <pc:sldMk cId="3436478074" sldId="257"/>
            <ac:spMk id="25" creationId="{33BFFD62-E7EB-60AF-485F-51D13578C1DD}"/>
          </ac:spMkLst>
        </pc:spChg>
        <pc:spChg chg="mod">
          <ac:chgData name="Lenny van Onselen" userId="8ced8797-fbcd-401a-8872-83d7dcfd06da" providerId="ADAL" clId="{59B26A35-4348-4930-9065-E07CD78B23F1}" dt="2025-07-16T08:38:13.015" v="969" actId="554"/>
          <ac:spMkLst>
            <pc:docMk/>
            <pc:sldMk cId="3436478074" sldId="257"/>
            <ac:spMk id="27" creationId="{C0C85CFE-E0D1-48F6-A3F1-32B76305C183}"/>
          </ac:spMkLst>
        </pc:spChg>
        <pc:spChg chg="mod">
          <ac:chgData name="Lenny van Onselen" userId="8ced8797-fbcd-401a-8872-83d7dcfd06da" providerId="ADAL" clId="{59B26A35-4348-4930-9065-E07CD78B23F1}" dt="2025-07-16T08:38:05.248" v="968" actId="1036"/>
          <ac:spMkLst>
            <pc:docMk/>
            <pc:sldMk cId="3436478074" sldId="257"/>
            <ac:spMk id="28" creationId="{086FE195-A1C7-C8B1-762F-7F6324E33752}"/>
          </ac:spMkLst>
        </pc:spChg>
        <pc:spChg chg="mod">
          <ac:chgData name="Lenny van Onselen" userId="8ced8797-fbcd-401a-8872-83d7dcfd06da" providerId="ADAL" clId="{59B26A35-4348-4930-9065-E07CD78B23F1}" dt="2025-07-16T08:59:05.788" v="1736" actId="20577"/>
          <ac:spMkLst>
            <pc:docMk/>
            <pc:sldMk cId="3436478074" sldId="257"/>
            <ac:spMk id="39" creationId="{1DAF3CA2-06AE-80EC-4F96-D00FADAEBB52}"/>
          </ac:spMkLst>
        </pc:spChg>
        <pc:spChg chg="mod">
          <ac:chgData name="Lenny van Onselen" userId="8ced8797-fbcd-401a-8872-83d7dcfd06da" providerId="ADAL" clId="{59B26A35-4348-4930-9065-E07CD78B23F1}" dt="2025-07-16T08:36:28.838" v="927" actId="2711"/>
          <ac:spMkLst>
            <pc:docMk/>
            <pc:sldMk cId="3436478074" sldId="257"/>
            <ac:spMk id="40" creationId="{6F0059BE-C3F0-B414-46CB-09A5DF80EDEC}"/>
          </ac:spMkLst>
        </pc:spChg>
        <pc:spChg chg="mod">
          <ac:chgData name="Lenny van Onselen" userId="8ced8797-fbcd-401a-8872-83d7dcfd06da" providerId="ADAL" clId="{59B26A35-4348-4930-9065-E07CD78B23F1}" dt="2025-07-16T08:36:12.868" v="926" actId="1035"/>
          <ac:spMkLst>
            <pc:docMk/>
            <pc:sldMk cId="3436478074" sldId="257"/>
            <ac:spMk id="52" creationId="{C5D60677-9ABA-1C29-6C51-879B7CABD807}"/>
          </ac:spMkLst>
        </pc:spChg>
        <pc:spChg chg="mod">
          <ac:chgData name="Lenny van Onselen" userId="8ced8797-fbcd-401a-8872-83d7dcfd06da" providerId="ADAL" clId="{59B26A35-4348-4930-9065-E07CD78B23F1}" dt="2025-07-16T08:36:28.838" v="927" actId="2711"/>
          <ac:spMkLst>
            <pc:docMk/>
            <pc:sldMk cId="3436478074" sldId="257"/>
            <ac:spMk id="53" creationId="{9112B90C-F7EB-23E4-FC5D-BD29DF634D9F}"/>
          </ac:spMkLst>
        </pc:spChg>
        <pc:spChg chg="mod ord">
          <ac:chgData name="Lenny van Onselen" userId="8ced8797-fbcd-401a-8872-83d7dcfd06da" providerId="ADAL" clId="{59B26A35-4348-4930-9065-E07CD78B23F1}" dt="2025-07-16T09:03:34.040" v="1762" actId="20577"/>
          <ac:spMkLst>
            <pc:docMk/>
            <pc:sldMk cId="3436478074" sldId="257"/>
            <ac:spMk id="55" creationId="{B52D8D51-1D56-D785-1D1A-9868DDB5B969}"/>
          </ac:spMkLst>
        </pc:spChg>
        <pc:spChg chg="mod">
          <ac:chgData name="Lenny van Onselen" userId="8ced8797-fbcd-401a-8872-83d7dcfd06da" providerId="ADAL" clId="{59B26A35-4348-4930-9065-E07CD78B23F1}" dt="2025-07-16T10:55:10.579" v="2312" actId="554"/>
          <ac:spMkLst>
            <pc:docMk/>
            <pc:sldMk cId="3436478074" sldId="257"/>
            <ac:spMk id="57" creationId="{6E55BB6E-0F3E-25E6-63A3-B6274F1A2AB4}"/>
          </ac:spMkLst>
        </pc:spChg>
        <pc:spChg chg="mod">
          <ac:chgData name="Lenny van Onselen" userId="8ced8797-fbcd-401a-8872-83d7dcfd06da" providerId="ADAL" clId="{59B26A35-4348-4930-9065-E07CD78B23F1}" dt="2025-07-16T10:55:18.352" v="2313" actId="14100"/>
          <ac:spMkLst>
            <pc:docMk/>
            <pc:sldMk cId="3436478074" sldId="257"/>
            <ac:spMk id="59" creationId="{0BB7425E-95F5-B582-23E7-FF984C123FF3}"/>
          </ac:spMkLst>
        </pc:spChg>
        <pc:spChg chg="mod ord">
          <ac:chgData name="Lenny van Onselen" userId="8ced8797-fbcd-401a-8872-83d7dcfd06da" providerId="ADAL" clId="{59B26A35-4348-4930-9065-E07CD78B23F1}" dt="2025-07-16T08:38:31.117" v="971" actId="20577"/>
          <ac:spMkLst>
            <pc:docMk/>
            <pc:sldMk cId="3436478074" sldId="257"/>
            <ac:spMk id="60" creationId="{ABBAA4A4-6DA9-6C94-D0ED-803DB96524A9}"/>
          </ac:spMkLst>
        </pc:spChg>
        <pc:spChg chg="mod topLvl">
          <ac:chgData name="Lenny van Onselen" userId="8ced8797-fbcd-401a-8872-83d7dcfd06da" providerId="ADAL" clId="{59B26A35-4348-4930-9065-E07CD78B23F1}" dt="2025-07-16T10:53:36.710" v="2283" actId="34135"/>
          <ac:spMkLst>
            <pc:docMk/>
            <pc:sldMk cId="3436478074" sldId="257"/>
            <ac:spMk id="61" creationId="{42DE7484-50BF-800D-02CC-8BB915F3F119}"/>
          </ac:spMkLst>
        </pc:spChg>
        <pc:spChg chg="mod">
          <ac:chgData name="Lenny van Onselen" userId="8ced8797-fbcd-401a-8872-83d7dcfd06da" providerId="ADAL" clId="{59B26A35-4348-4930-9065-E07CD78B23F1}" dt="2025-07-16T11:04:58.225" v="2391" actId="34135"/>
          <ac:spMkLst>
            <pc:docMk/>
            <pc:sldMk cId="3436478074" sldId="257"/>
            <ac:spMk id="1046" creationId="{8CA7A4F1-61CD-39D4-1EE5-2D84F101D172}"/>
          </ac:spMkLst>
        </pc:spChg>
        <pc:spChg chg="mod">
          <ac:chgData name="Lenny van Onselen" userId="8ced8797-fbcd-401a-8872-83d7dcfd06da" providerId="ADAL" clId="{59B26A35-4348-4930-9065-E07CD78B23F1}" dt="2025-07-16T11:04:58.225" v="2391" actId="34135"/>
          <ac:spMkLst>
            <pc:docMk/>
            <pc:sldMk cId="3436478074" sldId="257"/>
            <ac:spMk id="1047" creationId="{3D1CFECA-BD2C-F64D-7C09-1A8A0118ABB0}"/>
          </ac:spMkLst>
        </pc:spChg>
        <pc:spChg chg="add mod">
          <ac:chgData name="Lenny van Onselen" userId="8ced8797-fbcd-401a-8872-83d7dcfd06da" providerId="ADAL" clId="{59B26A35-4348-4930-9065-E07CD78B23F1}" dt="2025-07-23T05:45:14.447" v="2397" actId="403"/>
          <ac:spMkLst>
            <pc:docMk/>
            <pc:sldMk cId="3436478074" sldId="257"/>
            <ac:spMk id="1051" creationId="{19C2EA7F-2825-4FB4-6808-7DA33C7B2B90}"/>
          </ac:spMkLst>
        </pc:spChg>
        <pc:spChg chg="mod">
          <ac:chgData name="Lenny van Onselen" userId="8ced8797-fbcd-401a-8872-83d7dcfd06da" providerId="ADAL" clId="{59B26A35-4348-4930-9065-E07CD78B23F1}" dt="2025-07-16T08:30:45.844" v="555" actId="478"/>
          <ac:spMkLst>
            <pc:docMk/>
            <pc:sldMk cId="3436478074" sldId="257"/>
            <ac:spMk id="1055" creationId="{E6C38AB8-AD21-AE40-14CE-8A5018515003}"/>
          </ac:spMkLst>
        </pc:spChg>
        <pc:grpChg chg="mod">
          <ac:chgData name="Lenny van Onselen" userId="8ced8797-fbcd-401a-8872-83d7dcfd06da" providerId="ADAL" clId="{59B26A35-4348-4930-9065-E07CD78B23F1}" dt="2025-07-16T11:04:58.225" v="2391" actId="34135"/>
          <ac:grpSpMkLst>
            <pc:docMk/>
            <pc:sldMk cId="3436478074" sldId="257"/>
            <ac:grpSpMk id="2" creationId="{E5E28DF3-90D0-6A33-2685-5D7C4C9F9B2B}"/>
          </ac:grpSpMkLst>
        </pc:grpChg>
        <pc:grpChg chg="mod">
          <ac:chgData name="Lenny van Onselen" userId="8ced8797-fbcd-401a-8872-83d7dcfd06da" providerId="ADAL" clId="{59B26A35-4348-4930-9065-E07CD78B23F1}" dt="2025-07-16T11:04:58.225" v="2391" actId="34135"/>
          <ac:grpSpMkLst>
            <pc:docMk/>
            <pc:sldMk cId="3436478074" sldId="257"/>
            <ac:grpSpMk id="1035" creationId="{EC074837-18AD-09D0-69E5-4FDB472410D7}"/>
          </ac:grpSpMkLst>
        </pc:grpChg>
        <pc:grpChg chg="mod">
          <ac:chgData name="Lenny van Onselen" userId="8ced8797-fbcd-401a-8872-83d7dcfd06da" providerId="ADAL" clId="{59B26A35-4348-4930-9065-E07CD78B23F1}" dt="2025-07-16T11:04:58.225" v="2391" actId="34135"/>
          <ac:grpSpMkLst>
            <pc:docMk/>
            <pc:sldMk cId="3436478074" sldId="257"/>
            <ac:grpSpMk id="1039" creationId="{36ABFA59-40C4-CBD6-4F2D-B355BE2E238D}"/>
          </ac:grpSpMkLst>
        </pc:grpChg>
        <pc:grpChg chg="add mod ord">
          <ac:chgData name="Lenny van Onselen" userId="8ced8797-fbcd-401a-8872-83d7dcfd06da" providerId="ADAL" clId="{59B26A35-4348-4930-9065-E07CD78B23F1}" dt="2025-07-16T11:01:45.108" v="2362" actId="167"/>
          <ac:grpSpMkLst>
            <pc:docMk/>
            <pc:sldMk cId="3436478074" sldId="257"/>
            <ac:grpSpMk id="1044" creationId="{8459C5BE-7270-ACF4-0F72-BAD6D427EB58}"/>
          </ac:grpSpMkLst>
        </pc:grpChg>
        <pc:grpChg chg="add mod ord">
          <ac:chgData name="Lenny van Onselen" userId="8ced8797-fbcd-401a-8872-83d7dcfd06da" providerId="ADAL" clId="{59B26A35-4348-4930-9065-E07CD78B23F1}" dt="2025-07-16T11:04:58.225" v="2391" actId="34135"/>
          <ac:grpSpMkLst>
            <pc:docMk/>
            <pc:sldMk cId="3436478074" sldId="257"/>
            <ac:grpSpMk id="1045" creationId="{45D54582-266E-CE38-F14F-6936C6CDB653}"/>
          </ac:grpSpMkLst>
        </pc:grpChg>
        <pc:picChg chg="add mod">
          <ac:chgData name="Lenny van Onselen" userId="8ced8797-fbcd-401a-8872-83d7dcfd06da" providerId="ADAL" clId="{59B26A35-4348-4930-9065-E07CD78B23F1}" dt="2025-07-16T10:54:41.947" v="2309" actId="554"/>
          <ac:picMkLst>
            <pc:docMk/>
            <pc:sldMk cId="3436478074" sldId="257"/>
            <ac:picMk id="16" creationId="{388ACD24-6B36-FB6D-D0B1-735B85619AA2}"/>
          </ac:picMkLst>
        </pc:picChg>
        <pc:picChg chg="add del mod">
          <ac:chgData name="Lenny van Onselen" userId="8ced8797-fbcd-401a-8872-83d7dcfd06da" providerId="ADAL" clId="{59B26A35-4348-4930-9065-E07CD78B23F1}" dt="2025-07-16T10:54:41.947" v="2309" actId="554"/>
          <ac:picMkLst>
            <pc:docMk/>
            <pc:sldMk cId="3436478074" sldId="257"/>
            <ac:picMk id="36" creationId="{7229ABC6-B35C-D952-C2E6-E5871AA3635B}"/>
          </ac:picMkLst>
        </pc:picChg>
        <pc:picChg chg="add mod">
          <ac:chgData name="Lenny van Onselen" userId="8ced8797-fbcd-401a-8872-83d7dcfd06da" providerId="ADAL" clId="{59B26A35-4348-4930-9065-E07CD78B23F1}" dt="2025-07-16T10:53:25.316" v="2281" actId="34135"/>
          <ac:picMkLst>
            <pc:docMk/>
            <pc:sldMk cId="3436478074" sldId="257"/>
            <ac:picMk id="1028" creationId="{DB57DD33-498D-97A7-35CD-3AA9A032AB7F}"/>
          </ac:picMkLst>
        </pc:picChg>
        <pc:picChg chg="add mod">
          <ac:chgData name="Lenny van Onselen" userId="8ced8797-fbcd-401a-8872-83d7dcfd06da" providerId="ADAL" clId="{59B26A35-4348-4930-9065-E07CD78B23F1}" dt="2025-07-16T11:04:58.225" v="2391" actId="34135"/>
          <ac:picMkLst>
            <pc:docMk/>
            <pc:sldMk cId="3436478074" sldId="257"/>
            <ac:picMk id="1048" creationId="{56CCE826-5567-BA3B-2625-0FEF6AA40713}"/>
          </ac:picMkLst>
        </pc:picChg>
        <pc:picChg chg="add mod ord">
          <ac:chgData name="Lenny van Onselen" userId="8ced8797-fbcd-401a-8872-83d7dcfd06da" providerId="ADAL" clId="{59B26A35-4348-4930-9065-E07CD78B23F1}" dt="2025-07-16T11:04:58.225" v="2391" actId="34135"/>
          <ac:picMkLst>
            <pc:docMk/>
            <pc:sldMk cId="3436478074" sldId="257"/>
            <ac:picMk id="1049" creationId="{8DBF10FC-2760-F173-86AF-7C79527977B7}"/>
          </ac:picMkLst>
        </pc:picChg>
        <pc:cxnChg chg="add mod">
          <ac:chgData name="Lenny van Onselen" userId="8ced8797-fbcd-401a-8872-83d7dcfd06da" providerId="ADAL" clId="{59B26A35-4348-4930-9065-E07CD78B23F1}" dt="2025-07-16T10:53:36.710" v="2283" actId="34135"/>
          <ac:cxnSpMkLst>
            <pc:docMk/>
            <pc:sldMk cId="3436478074" sldId="257"/>
            <ac:cxnSpMk id="1029" creationId="{5EB7640B-D6BE-F7C8-E67C-A8CE8761D3EA}"/>
          </ac:cxnSpMkLst>
        </pc:cxnChg>
        <pc:cxnChg chg="mod">
          <ac:chgData name="Lenny van Onselen" userId="8ced8797-fbcd-401a-8872-83d7dcfd06da" providerId="ADAL" clId="{59B26A35-4348-4930-9065-E07CD78B23F1}" dt="2025-07-16T11:04:58.225" v="2391" actId="34135"/>
          <ac:cxnSpMkLst>
            <pc:docMk/>
            <pc:sldMk cId="3436478074" sldId="257"/>
            <ac:cxnSpMk id="1042" creationId="{6FBB6134-9BC8-C7CE-D37F-384211426ADD}"/>
          </ac:cxnSpMkLst>
        </pc:cxnChg>
        <pc:cxnChg chg="add mod">
          <ac:chgData name="Lenny van Onselen" userId="8ced8797-fbcd-401a-8872-83d7dcfd06da" providerId="ADAL" clId="{59B26A35-4348-4930-9065-E07CD78B23F1}" dt="2025-07-16T11:01:12.878" v="2360" actId="1037"/>
          <ac:cxnSpMkLst>
            <pc:docMk/>
            <pc:sldMk cId="3436478074" sldId="257"/>
            <ac:cxnSpMk id="1050" creationId="{4B59FC6B-4D78-1F5D-F4B9-02975647908B}"/>
          </ac:cxnSpMkLst>
        </pc:cxnChg>
      </pc:sldChg>
      <pc:sldChg chg="del">
        <pc:chgData name="Lenny van Onselen" userId="8ced8797-fbcd-401a-8872-83d7dcfd06da" providerId="ADAL" clId="{59B26A35-4348-4930-9065-E07CD78B23F1}" dt="2025-07-16T08:59:21.647" v="1748" actId="47"/>
        <pc:sldMkLst>
          <pc:docMk/>
          <pc:sldMk cId="2755799918" sldId="258"/>
        </pc:sldMkLst>
      </pc:sldChg>
      <pc:sldChg chg="addSp delSp modSp mod">
        <pc:chgData name="Lenny van Onselen" userId="8ced8797-fbcd-401a-8872-83d7dcfd06da" providerId="ADAL" clId="{59B26A35-4348-4930-9065-E07CD78B23F1}" dt="2025-07-16T10:03:56.828" v="2206" actId="33524"/>
        <pc:sldMkLst>
          <pc:docMk/>
          <pc:sldMk cId="2302730027" sldId="259"/>
        </pc:sldMkLst>
        <pc:spChg chg="mod">
          <ac:chgData name="Lenny van Onselen" userId="8ced8797-fbcd-401a-8872-83d7dcfd06da" providerId="ADAL" clId="{59B26A35-4348-4930-9065-E07CD78B23F1}" dt="2025-07-16T10:03:56.828" v="2206" actId="33524"/>
          <ac:spMkLst>
            <pc:docMk/>
            <pc:sldMk cId="2302730027" sldId="259"/>
            <ac:spMk id="3" creationId="{89FD72D3-05D6-90B1-3314-D14C9E676611}"/>
          </ac:spMkLst>
        </pc:spChg>
        <pc:spChg chg="mod topLvl">
          <ac:chgData name="Lenny van Onselen" userId="8ced8797-fbcd-401a-8872-83d7dcfd06da" providerId="ADAL" clId="{59B26A35-4348-4930-9065-E07CD78B23F1}" dt="2025-07-16T08:51:01.051" v="1392" actId="164"/>
          <ac:spMkLst>
            <pc:docMk/>
            <pc:sldMk cId="2302730027" sldId="259"/>
            <ac:spMk id="11" creationId="{86EB42E1-D9B5-6CE3-F55E-948D36E0EA64}"/>
          </ac:spMkLst>
        </pc:spChg>
        <pc:spChg chg="mod topLvl">
          <ac:chgData name="Lenny van Onselen" userId="8ced8797-fbcd-401a-8872-83d7dcfd06da" providerId="ADAL" clId="{59B26A35-4348-4930-9065-E07CD78B23F1}" dt="2025-07-16T08:51:01.051" v="1392" actId="164"/>
          <ac:spMkLst>
            <pc:docMk/>
            <pc:sldMk cId="2302730027" sldId="259"/>
            <ac:spMk id="15" creationId="{FD914953-C3A7-51DE-D230-7289083D3116}"/>
          </ac:spMkLst>
        </pc:spChg>
        <pc:spChg chg="mod">
          <ac:chgData name="Lenny van Onselen" userId="8ced8797-fbcd-401a-8872-83d7dcfd06da" providerId="ADAL" clId="{59B26A35-4348-4930-9065-E07CD78B23F1}" dt="2025-07-16T08:51:01.051" v="1392" actId="164"/>
          <ac:spMkLst>
            <pc:docMk/>
            <pc:sldMk cId="2302730027" sldId="259"/>
            <ac:spMk id="18" creationId="{503510F6-AC6A-FE57-A064-B17B93E7D7D2}"/>
          </ac:spMkLst>
        </pc:spChg>
        <pc:spChg chg="mod">
          <ac:chgData name="Lenny van Onselen" userId="8ced8797-fbcd-401a-8872-83d7dcfd06da" providerId="ADAL" clId="{59B26A35-4348-4930-9065-E07CD78B23F1}" dt="2025-07-16T08:51:01.051" v="1392" actId="164"/>
          <ac:spMkLst>
            <pc:docMk/>
            <pc:sldMk cId="2302730027" sldId="259"/>
            <ac:spMk id="19" creationId="{C030F2C8-08C9-3E0C-E345-302E423C03FE}"/>
          </ac:spMkLst>
        </pc:spChg>
        <pc:grpChg chg="add mod">
          <ac:chgData name="Lenny van Onselen" userId="8ced8797-fbcd-401a-8872-83d7dcfd06da" providerId="ADAL" clId="{59B26A35-4348-4930-9065-E07CD78B23F1}" dt="2025-07-16T08:52:53.112" v="1488" actId="1076"/>
          <ac:grpSpMkLst>
            <pc:docMk/>
            <pc:sldMk cId="2302730027" sldId="259"/>
            <ac:grpSpMk id="8" creationId="{E62A8FAE-F488-FD98-45A3-A44DB7EA84AB}"/>
          </ac:grpSpMkLst>
        </pc:grpChg>
        <pc:picChg chg="add mod ord">
          <ac:chgData name="Lenny van Onselen" userId="8ced8797-fbcd-401a-8872-83d7dcfd06da" providerId="ADAL" clId="{59B26A35-4348-4930-9065-E07CD78B23F1}" dt="2025-07-16T08:51:01.051" v="1392" actId="164"/>
          <ac:picMkLst>
            <pc:docMk/>
            <pc:sldMk cId="2302730027" sldId="259"/>
            <ac:picMk id="6" creationId="{DEDB0508-2F81-BF57-68DF-0B98EC7ED1A9}"/>
          </ac:picMkLst>
        </pc:picChg>
        <pc:cxnChg chg="mod topLvl">
          <ac:chgData name="Lenny van Onselen" userId="8ced8797-fbcd-401a-8872-83d7dcfd06da" providerId="ADAL" clId="{59B26A35-4348-4930-9065-E07CD78B23F1}" dt="2025-07-16T08:51:01.051" v="1392" actId="164"/>
          <ac:cxnSpMkLst>
            <pc:docMk/>
            <pc:sldMk cId="2302730027" sldId="259"/>
            <ac:cxnSpMk id="7" creationId="{C2422B71-2041-E8C5-73BF-C3BE8AF53376}"/>
          </ac:cxnSpMkLst>
        </pc:cxnChg>
        <pc:cxnChg chg="mod topLvl">
          <ac:chgData name="Lenny van Onselen" userId="8ced8797-fbcd-401a-8872-83d7dcfd06da" providerId="ADAL" clId="{59B26A35-4348-4930-9065-E07CD78B23F1}" dt="2025-07-16T08:51:01.051" v="1392" actId="164"/>
          <ac:cxnSpMkLst>
            <pc:docMk/>
            <pc:sldMk cId="2302730027" sldId="259"/>
            <ac:cxnSpMk id="14" creationId="{A34AEDBF-6FD6-1E02-7C20-147233EE728C}"/>
          </ac:cxnSpMkLst>
        </pc:cxnChg>
      </pc:sldChg>
      <pc:sldChg chg="addSp delSp modSp add mod">
        <pc:chgData name="Lenny van Onselen" userId="8ced8797-fbcd-401a-8872-83d7dcfd06da" providerId="ADAL" clId="{59B26A35-4348-4930-9065-E07CD78B23F1}" dt="2025-07-23T05:45:34.585" v="2401"/>
        <pc:sldMkLst>
          <pc:docMk/>
          <pc:sldMk cId="932843622" sldId="260"/>
        </pc:sldMkLst>
        <pc:spChg chg="add mod">
          <ac:chgData name="Lenny van Onselen" userId="8ced8797-fbcd-401a-8872-83d7dcfd06da" providerId="ADAL" clId="{59B26A35-4348-4930-9065-E07CD78B23F1}" dt="2025-07-23T05:45:34.585" v="2401"/>
          <ac:spMkLst>
            <pc:docMk/>
            <pc:sldMk cId="932843622" sldId="260"/>
            <ac:spMk id="3" creationId="{6BAED535-C1A6-4C85-80A5-02553E6612F8}"/>
          </ac:spMkLst>
        </pc:spChg>
        <pc:spChg chg="del mod">
          <ac:chgData name="Lenny van Onselen" userId="8ced8797-fbcd-401a-8872-83d7dcfd06da" providerId="ADAL" clId="{59B26A35-4348-4930-9065-E07CD78B23F1}" dt="2025-07-23T05:45:33.637" v="2400" actId="478"/>
          <ac:spMkLst>
            <pc:docMk/>
            <pc:sldMk cId="932843622" sldId="260"/>
            <ac:spMk id="5" creationId="{138C7E62-083F-A870-8349-0979EF7AEC24}"/>
          </ac:spMkLst>
        </pc:spChg>
        <pc:spChg chg="mod">
          <ac:chgData name="Lenny van Onselen" userId="8ced8797-fbcd-401a-8872-83d7dcfd06da" providerId="ADAL" clId="{59B26A35-4348-4930-9065-E07CD78B23F1}" dt="2025-07-16T11:03:59.897" v="2373" actId="34135"/>
          <ac:spMkLst>
            <pc:docMk/>
            <pc:sldMk cId="932843622" sldId="260"/>
            <ac:spMk id="9" creationId="{3E232E91-A4CB-F83A-CAA5-91EE32214AE2}"/>
          </ac:spMkLst>
        </pc:spChg>
        <pc:spChg chg="mod">
          <ac:chgData name="Lenny van Onselen" userId="8ced8797-fbcd-401a-8872-83d7dcfd06da" providerId="ADAL" clId="{59B26A35-4348-4930-9065-E07CD78B23F1}" dt="2025-07-16T11:03:59.897" v="2373" actId="34135"/>
          <ac:spMkLst>
            <pc:docMk/>
            <pc:sldMk cId="932843622" sldId="260"/>
            <ac:spMk id="11" creationId="{10F7D664-90EC-ADD9-A251-7F8364FDFAFE}"/>
          </ac:spMkLst>
        </pc:spChg>
        <pc:spChg chg="mod">
          <ac:chgData name="Lenny van Onselen" userId="8ced8797-fbcd-401a-8872-83d7dcfd06da" providerId="ADAL" clId="{59B26A35-4348-4930-9065-E07CD78B23F1}" dt="2025-07-16T11:02:18.103" v="2369" actId="14100"/>
          <ac:spMkLst>
            <pc:docMk/>
            <pc:sldMk cId="932843622" sldId="260"/>
            <ac:spMk id="13" creationId="{1587C536-8F03-A431-0D4A-13EAF5F0E0D4}"/>
          </ac:spMkLst>
        </pc:spChg>
        <pc:spChg chg="add mod">
          <ac:chgData name="Lenny van Onselen" userId="8ced8797-fbcd-401a-8872-83d7dcfd06da" providerId="ADAL" clId="{59B26A35-4348-4930-9065-E07CD78B23F1}" dt="2025-07-16T11:03:59.897" v="2373" actId="34135"/>
          <ac:spMkLst>
            <pc:docMk/>
            <pc:sldMk cId="932843622" sldId="260"/>
            <ac:spMk id="16" creationId="{7D542290-F5D0-5CE6-715F-238E7324D5FE}"/>
          </ac:spMkLst>
        </pc:spChg>
        <pc:spChg chg="add mod ord">
          <ac:chgData name="Lenny van Onselen" userId="8ced8797-fbcd-401a-8872-83d7dcfd06da" providerId="ADAL" clId="{59B26A35-4348-4930-9065-E07CD78B23F1}" dt="2025-07-16T11:04:11.630" v="2375" actId="34135"/>
          <ac:spMkLst>
            <pc:docMk/>
            <pc:sldMk cId="932843622" sldId="260"/>
            <ac:spMk id="20" creationId="{CA6AE53C-8F0A-055B-7CC1-9A69F0AD0B16}"/>
          </ac:spMkLst>
        </pc:spChg>
        <pc:spChg chg="mod">
          <ac:chgData name="Lenny van Onselen" userId="8ced8797-fbcd-401a-8872-83d7dcfd06da" providerId="ADAL" clId="{59B26A35-4348-4930-9065-E07CD78B23F1}" dt="2025-07-16T10:43:37.780" v="2273"/>
          <ac:spMkLst>
            <pc:docMk/>
            <pc:sldMk cId="932843622" sldId="260"/>
            <ac:spMk id="22" creationId="{4A81FD4E-0935-BB96-993B-60A3FC51F274}"/>
          </ac:spMkLst>
        </pc:spChg>
        <pc:spChg chg="mod">
          <ac:chgData name="Lenny van Onselen" userId="8ced8797-fbcd-401a-8872-83d7dcfd06da" providerId="ADAL" clId="{59B26A35-4348-4930-9065-E07CD78B23F1}" dt="2025-07-16T08:58:46.203" v="1711" actId="20577"/>
          <ac:spMkLst>
            <pc:docMk/>
            <pc:sldMk cId="932843622" sldId="260"/>
            <ac:spMk id="27" creationId="{152B17A0-D349-DF4B-AF4F-F96086317FE6}"/>
          </ac:spMkLst>
        </pc:spChg>
        <pc:spChg chg="mod">
          <ac:chgData name="Lenny van Onselen" userId="8ced8797-fbcd-401a-8872-83d7dcfd06da" providerId="ADAL" clId="{59B26A35-4348-4930-9065-E07CD78B23F1}" dt="2025-07-16T08:58:53.564" v="1725" actId="20577"/>
          <ac:spMkLst>
            <pc:docMk/>
            <pc:sldMk cId="932843622" sldId="260"/>
            <ac:spMk id="39" creationId="{F8117D84-655B-8A15-5577-15AB4EE4B2A8}"/>
          </ac:spMkLst>
        </pc:spChg>
        <pc:spChg chg="mod">
          <ac:chgData name="Lenny van Onselen" userId="8ced8797-fbcd-401a-8872-83d7dcfd06da" providerId="ADAL" clId="{59B26A35-4348-4930-9065-E07CD78B23F1}" dt="2025-07-16T08:42:05.323" v="1065" actId="20577"/>
          <ac:spMkLst>
            <pc:docMk/>
            <pc:sldMk cId="932843622" sldId="260"/>
            <ac:spMk id="40" creationId="{97DE6FA2-A1C4-2448-915D-0F466CB3DBD6}"/>
          </ac:spMkLst>
        </pc:spChg>
        <pc:spChg chg="mod">
          <ac:chgData name="Lenny van Onselen" userId="8ced8797-fbcd-401a-8872-83d7dcfd06da" providerId="ADAL" clId="{59B26A35-4348-4930-9065-E07CD78B23F1}" dt="2025-07-16T08:43:09.224" v="1077" actId="20577"/>
          <ac:spMkLst>
            <pc:docMk/>
            <pc:sldMk cId="932843622" sldId="260"/>
            <ac:spMk id="57" creationId="{BECF8892-111C-35A8-A574-F1682C790374}"/>
          </ac:spMkLst>
        </pc:spChg>
        <pc:grpChg chg="ord">
          <ac:chgData name="Lenny van Onselen" userId="8ced8797-fbcd-401a-8872-83d7dcfd06da" providerId="ADAL" clId="{59B26A35-4348-4930-9065-E07CD78B23F1}" dt="2025-07-16T11:01:30.658" v="2361" actId="166"/>
          <ac:grpSpMkLst>
            <pc:docMk/>
            <pc:sldMk cId="932843622" sldId="260"/>
            <ac:grpSpMk id="2" creationId="{C0BFE49F-5131-6F67-35D0-B0E0F30D6C9E}"/>
          </ac:grpSpMkLst>
        </pc:grpChg>
        <pc:grpChg chg="add mod">
          <ac:chgData name="Lenny van Onselen" userId="8ced8797-fbcd-401a-8872-83d7dcfd06da" providerId="ADAL" clId="{59B26A35-4348-4930-9065-E07CD78B23F1}" dt="2025-07-16T11:03:59.897" v="2373" actId="34135"/>
          <ac:grpSpMkLst>
            <pc:docMk/>
            <pc:sldMk cId="932843622" sldId="260"/>
            <ac:grpSpMk id="8" creationId="{50FCA513-829A-3F5E-9FF3-FC5EE6B7318B}"/>
          </ac:grpSpMkLst>
        </pc:grpChg>
        <pc:grpChg chg="add mod">
          <ac:chgData name="Lenny van Onselen" userId="8ced8797-fbcd-401a-8872-83d7dcfd06da" providerId="ADAL" clId="{59B26A35-4348-4930-9065-E07CD78B23F1}" dt="2025-07-16T11:03:59.897" v="2373" actId="34135"/>
          <ac:grpSpMkLst>
            <pc:docMk/>
            <pc:sldMk cId="932843622" sldId="260"/>
            <ac:grpSpMk id="25" creationId="{EF9825EC-0267-8E4A-B3D3-70E18038F6EA}"/>
          </ac:grpSpMkLst>
        </pc:grpChg>
        <pc:grpChg chg="add mod">
          <ac:chgData name="Lenny van Onselen" userId="8ced8797-fbcd-401a-8872-83d7dcfd06da" providerId="ADAL" clId="{59B26A35-4348-4930-9065-E07CD78B23F1}" dt="2025-07-16T11:04:11.630" v="2375" actId="34135"/>
          <ac:grpSpMkLst>
            <pc:docMk/>
            <pc:sldMk cId="932843622" sldId="260"/>
            <ac:grpSpMk id="26" creationId="{5E2ED4EA-2A77-8E87-C157-5CC8E8123ED1}"/>
          </ac:grpSpMkLst>
        </pc:grpChg>
        <pc:picChg chg="add mod">
          <ac:chgData name="Lenny van Onselen" userId="8ced8797-fbcd-401a-8872-83d7dcfd06da" providerId="ADAL" clId="{59B26A35-4348-4930-9065-E07CD78B23F1}" dt="2025-07-16T08:43:15.307" v="1087" actId="1036"/>
          <ac:picMkLst>
            <pc:docMk/>
            <pc:sldMk cId="932843622" sldId="260"/>
            <ac:picMk id="7" creationId="{10DBBB4E-3AD8-E67C-F3C1-7FD7A2B4334E}"/>
          </ac:picMkLst>
        </pc:picChg>
        <pc:picChg chg="add mod">
          <ac:chgData name="Lenny van Onselen" userId="8ced8797-fbcd-401a-8872-83d7dcfd06da" providerId="ADAL" clId="{59B26A35-4348-4930-9065-E07CD78B23F1}" dt="2025-07-16T11:03:59.897" v="2373" actId="34135"/>
          <ac:picMkLst>
            <pc:docMk/>
            <pc:sldMk cId="932843622" sldId="260"/>
            <ac:picMk id="17" creationId="{1B9A3D4B-0100-3BE0-19BF-784A7AAFAB3C}"/>
          </ac:picMkLst>
        </pc:picChg>
        <pc:picChg chg="add mod">
          <ac:chgData name="Lenny van Onselen" userId="8ced8797-fbcd-401a-8872-83d7dcfd06da" providerId="ADAL" clId="{59B26A35-4348-4930-9065-E07CD78B23F1}" dt="2025-07-16T11:03:59.897" v="2373" actId="34135"/>
          <ac:picMkLst>
            <pc:docMk/>
            <pc:sldMk cId="932843622" sldId="260"/>
            <ac:picMk id="19" creationId="{C6D41DE9-CDAA-68A6-D9CB-87718C69788A}"/>
          </ac:picMkLst>
        </pc:picChg>
        <pc:picChg chg="add mod">
          <ac:chgData name="Lenny van Onselen" userId="8ced8797-fbcd-401a-8872-83d7dcfd06da" providerId="ADAL" clId="{59B26A35-4348-4930-9065-E07CD78B23F1}" dt="2025-07-16T11:04:11.630" v="2375" actId="34135"/>
          <ac:picMkLst>
            <pc:docMk/>
            <pc:sldMk cId="932843622" sldId="260"/>
            <ac:picMk id="24" creationId="{5850C68D-932D-4339-019D-82046D6B9476}"/>
          </ac:picMkLst>
        </pc:picChg>
        <pc:cxnChg chg="add mod">
          <ac:chgData name="Lenny van Onselen" userId="8ced8797-fbcd-401a-8872-83d7dcfd06da" providerId="ADAL" clId="{59B26A35-4348-4930-9065-E07CD78B23F1}" dt="2025-07-16T11:03:59.897" v="2373" actId="34135"/>
          <ac:cxnSpMkLst>
            <pc:docMk/>
            <pc:sldMk cId="932843622" sldId="260"/>
            <ac:cxnSpMk id="18" creationId="{B1D9C48B-E0B5-71C6-9141-E77DE55FC313}"/>
          </ac:cxnSpMkLst>
        </pc:cxnChg>
        <pc:cxnChg chg="add mod">
          <ac:chgData name="Lenny van Onselen" userId="8ced8797-fbcd-401a-8872-83d7dcfd06da" providerId="ADAL" clId="{59B26A35-4348-4930-9065-E07CD78B23F1}" dt="2025-07-16T11:04:11.630" v="2375" actId="34135"/>
          <ac:cxnSpMkLst>
            <pc:docMk/>
            <pc:sldMk cId="932843622" sldId="260"/>
            <ac:cxnSpMk id="23" creationId="{002718C7-9702-5045-D18D-69337D0EF7CB}"/>
          </ac:cxnSpMkLst>
        </pc:cxnChg>
      </pc:sldChg>
      <pc:sldChg chg="addSp delSp modSp add mod">
        <pc:chgData name="Lenny van Onselen" userId="8ced8797-fbcd-401a-8872-83d7dcfd06da" providerId="ADAL" clId="{59B26A35-4348-4930-9065-E07CD78B23F1}" dt="2025-07-23T06:58:30.428" v="2402" actId="207"/>
        <pc:sldMkLst>
          <pc:docMk/>
          <pc:sldMk cId="2771731858" sldId="261"/>
        </pc:sldMkLst>
        <pc:spChg chg="add mod">
          <ac:chgData name="Lenny van Onselen" userId="8ced8797-fbcd-401a-8872-83d7dcfd06da" providerId="ADAL" clId="{59B26A35-4348-4930-9065-E07CD78B23F1}" dt="2025-07-23T05:45:27.497" v="2399"/>
          <ac:spMkLst>
            <pc:docMk/>
            <pc:sldMk cId="2771731858" sldId="261"/>
            <ac:spMk id="4" creationId="{E2FD07A9-2A01-335A-196C-54380FF62473}"/>
          </ac:spMkLst>
        </pc:spChg>
        <pc:spChg chg="mod">
          <ac:chgData name="Lenny van Onselen" userId="8ced8797-fbcd-401a-8872-83d7dcfd06da" providerId="ADAL" clId="{59B26A35-4348-4930-9065-E07CD78B23F1}" dt="2025-07-23T06:58:30.428" v="2402" actId="207"/>
          <ac:spMkLst>
            <pc:docMk/>
            <pc:sldMk cId="2771731858" sldId="261"/>
            <ac:spMk id="13" creationId="{7B0FADF8-8AF1-587D-2083-827BAD51D4EA}"/>
          </ac:spMkLst>
        </pc:spChg>
        <pc:spChg chg="mod">
          <ac:chgData name="Lenny van Onselen" userId="8ced8797-fbcd-401a-8872-83d7dcfd06da" providerId="ADAL" clId="{59B26A35-4348-4930-9065-E07CD78B23F1}" dt="2025-07-16T10:58:06.341" v="2331" actId="34135"/>
          <ac:spMkLst>
            <pc:docMk/>
            <pc:sldMk cId="2771731858" sldId="261"/>
            <ac:spMk id="18" creationId="{88FFFB4F-1638-3AD3-010B-4A266CD78421}"/>
          </ac:spMkLst>
        </pc:spChg>
        <pc:spChg chg="mod">
          <ac:chgData name="Lenny van Onselen" userId="8ced8797-fbcd-401a-8872-83d7dcfd06da" providerId="ADAL" clId="{59B26A35-4348-4930-9065-E07CD78B23F1}" dt="2025-07-16T10:58:41.654" v="2335" actId="34135"/>
          <ac:spMkLst>
            <pc:docMk/>
            <pc:sldMk cId="2771731858" sldId="261"/>
            <ac:spMk id="19" creationId="{00199FE5-C179-85CD-97CE-3A16A07C73D6}"/>
          </ac:spMkLst>
        </pc:spChg>
        <pc:spChg chg="add mod">
          <ac:chgData name="Lenny van Onselen" userId="8ced8797-fbcd-401a-8872-83d7dcfd06da" providerId="ADAL" clId="{59B26A35-4348-4930-9065-E07CD78B23F1}" dt="2025-07-16T10:58:06.341" v="2331" actId="34135"/>
          <ac:spMkLst>
            <pc:docMk/>
            <pc:sldMk cId="2771731858" sldId="261"/>
            <ac:spMk id="20" creationId="{1E3F620B-73A7-B1AF-1BD7-9952BA3AA1E6}"/>
          </ac:spMkLst>
        </pc:spChg>
        <pc:spChg chg="mod">
          <ac:chgData name="Lenny van Onselen" userId="8ced8797-fbcd-401a-8872-83d7dcfd06da" providerId="ADAL" clId="{59B26A35-4348-4930-9065-E07CD78B23F1}" dt="2025-07-16T08:54:37.620" v="1581" actId="1035"/>
          <ac:spMkLst>
            <pc:docMk/>
            <pc:sldMk cId="2771731858" sldId="261"/>
            <ac:spMk id="21" creationId="{416261A7-87CE-B169-B6B2-E1B35BD1D732}"/>
          </ac:spMkLst>
        </pc:spChg>
        <pc:spChg chg="mod">
          <ac:chgData name="Lenny van Onselen" userId="8ced8797-fbcd-401a-8872-83d7dcfd06da" providerId="ADAL" clId="{59B26A35-4348-4930-9065-E07CD78B23F1}" dt="2025-07-16T10:43:27.419" v="2272"/>
          <ac:spMkLst>
            <pc:docMk/>
            <pc:sldMk cId="2771731858" sldId="261"/>
            <ac:spMk id="22" creationId="{5155620D-2D90-9F18-3813-978810499757}"/>
          </ac:spMkLst>
        </pc:spChg>
        <pc:spChg chg="add mod ord">
          <ac:chgData name="Lenny van Onselen" userId="8ced8797-fbcd-401a-8872-83d7dcfd06da" providerId="ADAL" clId="{59B26A35-4348-4930-9065-E07CD78B23F1}" dt="2025-07-16T11:05:27.898" v="2394" actId="34135"/>
          <ac:spMkLst>
            <pc:docMk/>
            <pc:sldMk cId="2771731858" sldId="261"/>
            <ac:spMk id="26" creationId="{0B9068BB-DA84-48DE-3E6F-F2FA252EBFDB}"/>
          </ac:spMkLst>
        </pc:spChg>
        <pc:spChg chg="mod">
          <ac:chgData name="Lenny van Onselen" userId="8ced8797-fbcd-401a-8872-83d7dcfd06da" providerId="ADAL" clId="{59B26A35-4348-4930-9065-E07CD78B23F1}" dt="2025-07-16T09:04:20.790" v="1775" actId="552"/>
          <ac:spMkLst>
            <pc:docMk/>
            <pc:sldMk cId="2771731858" sldId="261"/>
            <ac:spMk id="27" creationId="{6F0CFC50-8051-C23D-B188-EE420409E782}"/>
          </ac:spMkLst>
        </pc:spChg>
        <pc:spChg chg="mod">
          <ac:chgData name="Lenny van Onselen" userId="8ced8797-fbcd-401a-8872-83d7dcfd06da" providerId="ADAL" clId="{59B26A35-4348-4930-9065-E07CD78B23F1}" dt="2025-07-16T09:04:30.658" v="1776" actId="552"/>
          <ac:spMkLst>
            <pc:docMk/>
            <pc:sldMk cId="2771731858" sldId="261"/>
            <ac:spMk id="28" creationId="{271DAF72-4D58-9733-289C-A15E227EC69B}"/>
          </ac:spMkLst>
        </pc:spChg>
        <pc:spChg chg="add del mod">
          <ac:chgData name="Lenny van Onselen" userId="8ced8797-fbcd-401a-8872-83d7dcfd06da" providerId="ADAL" clId="{59B26A35-4348-4930-9065-E07CD78B23F1}" dt="2025-07-23T05:45:27.138" v="2398" actId="478"/>
          <ac:spMkLst>
            <pc:docMk/>
            <pc:sldMk cId="2771731858" sldId="261"/>
            <ac:spMk id="38" creationId="{9CD0C598-FEA8-6DBF-C88E-7F4F46065ED6}"/>
          </ac:spMkLst>
        </pc:spChg>
        <pc:spChg chg="mod">
          <ac:chgData name="Lenny van Onselen" userId="8ced8797-fbcd-401a-8872-83d7dcfd06da" providerId="ADAL" clId="{59B26A35-4348-4930-9065-E07CD78B23F1}" dt="2025-07-16T09:04:20.790" v="1775" actId="552"/>
          <ac:spMkLst>
            <pc:docMk/>
            <pc:sldMk cId="2771731858" sldId="261"/>
            <ac:spMk id="39" creationId="{F63D429F-55B5-2683-DCF3-B068ECECF407}"/>
          </ac:spMkLst>
        </pc:spChg>
        <pc:spChg chg="mod">
          <ac:chgData name="Lenny van Onselen" userId="8ced8797-fbcd-401a-8872-83d7dcfd06da" providerId="ADAL" clId="{59B26A35-4348-4930-9065-E07CD78B23F1}" dt="2025-07-16T09:04:30.658" v="1776" actId="552"/>
          <ac:spMkLst>
            <pc:docMk/>
            <pc:sldMk cId="2771731858" sldId="261"/>
            <ac:spMk id="40" creationId="{C4FD698B-8C86-A1B4-0EF6-94B5528C85B1}"/>
          </ac:spMkLst>
        </pc:spChg>
        <pc:spChg chg="mod">
          <ac:chgData name="Lenny van Onselen" userId="8ced8797-fbcd-401a-8872-83d7dcfd06da" providerId="ADAL" clId="{59B26A35-4348-4930-9065-E07CD78B23F1}" dt="2025-07-16T08:56:47.835" v="1678" actId="554"/>
          <ac:spMkLst>
            <pc:docMk/>
            <pc:sldMk cId="2771731858" sldId="261"/>
            <ac:spMk id="52" creationId="{1006C024-4722-16A7-80CD-878A15FE415D}"/>
          </ac:spMkLst>
        </pc:spChg>
        <pc:spChg chg="mod">
          <ac:chgData name="Lenny van Onselen" userId="8ced8797-fbcd-401a-8872-83d7dcfd06da" providerId="ADAL" clId="{59B26A35-4348-4930-9065-E07CD78B23F1}" dt="2025-07-16T10:56:11.782" v="2318" actId="14100"/>
          <ac:spMkLst>
            <pc:docMk/>
            <pc:sldMk cId="2771731858" sldId="261"/>
            <ac:spMk id="53" creationId="{1882E220-B894-FF12-9529-F7DE4C75BA77}"/>
          </ac:spMkLst>
        </pc:spChg>
        <pc:spChg chg="mod">
          <ac:chgData name="Lenny van Onselen" userId="8ced8797-fbcd-401a-8872-83d7dcfd06da" providerId="ADAL" clId="{59B26A35-4348-4930-9065-E07CD78B23F1}" dt="2025-07-16T10:56:22.033" v="2319" actId="14100"/>
          <ac:spMkLst>
            <pc:docMk/>
            <pc:sldMk cId="2771731858" sldId="261"/>
            <ac:spMk id="55" creationId="{F8C94FD2-62BA-B437-21A5-7DC1C3F53F21}"/>
          </ac:spMkLst>
        </pc:spChg>
        <pc:spChg chg="mod">
          <ac:chgData name="Lenny van Onselen" userId="8ced8797-fbcd-401a-8872-83d7dcfd06da" providerId="ADAL" clId="{59B26A35-4348-4930-9065-E07CD78B23F1}" dt="2025-07-16T08:58:08.967" v="1703" actId="1076"/>
          <ac:spMkLst>
            <pc:docMk/>
            <pc:sldMk cId="2771731858" sldId="261"/>
            <ac:spMk id="57" creationId="{AB651ADB-1803-2D08-4A80-0708B28E3B7E}"/>
          </ac:spMkLst>
        </pc:spChg>
        <pc:spChg chg="mod">
          <ac:chgData name="Lenny van Onselen" userId="8ced8797-fbcd-401a-8872-83d7dcfd06da" providerId="ADAL" clId="{59B26A35-4348-4930-9065-E07CD78B23F1}" dt="2025-07-16T09:04:03.861" v="1774" actId="1036"/>
          <ac:spMkLst>
            <pc:docMk/>
            <pc:sldMk cId="2771731858" sldId="261"/>
            <ac:spMk id="60" creationId="{73B9B507-9D1B-6774-0084-73BCEBAD243D}"/>
          </ac:spMkLst>
        </pc:spChg>
        <pc:grpChg chg="mod">
          <ac:chgData name="Lenny van Onselen" userId="8ced8797-fbcd-401a-8872-83d7dcfd06da" providerId="ADAL" clId="{59B26A35-4348-4930-9065-E07CD78B23F1}" dt="2025-07-16T10:58:06.341" v="2331" actId="34135"/>
          <ac:grpSpMkLst>
            <pc:docMk/>
            <pc:sldMk cId="2771731858" sldId="261"/>
            <ac:grpSpMk id="2" creationId="{21A009D4-9746-06BA-21AD-E1C2810A0969}"/>
          </ac:grpSpMkLst>
        </pc:grpChg>
        <pc:grpChg chg="add mod ord">
          <ac:chgData name="Lenny van Onselen" userId="8ced8797-fbcd-401a-8872-83d7dcfd06da" providerId="ADAL" clId="{59B26A35-4348-4930-9065-E07CD78B23F1}" dt="2025-07-16T10:59:31.960" v="2336" actId="167"/>
          <ac:grpSpMkLst>
            <pc:docMk/>
            <pc:sldMk cId="2771731858" sldId="261"/>
            <ac:grpSpMk id="17" creationId="{BCBED631-0437-08DF-3DCE-EE06D5684F20}"/>
          </ac:grpSpMkLst>
        </pc:grpChg>
        <pc:grpChg chg="add mod">
          <ac:chgData name="Lenny van Onselen" userId="8ced8797-fbcd-401a-8872-83d7dcfd06da" providerId="ADAL" clId="{59B26A35-4348-4930-9065-E07CD78B23F1}" dt="2025-07-16T11:05:27.898" v="2394" actId="34135"/>
          <ac:grpSpMkLst>
            <pc:docMk/>
            <pc:sldMk cId="2771731858" sldId="261"/>
            <ac:grpSpMk id="42" creationId="{9CAB15DC-1474-1A43-9178-2693D54199DC}"/>
          </ac:grpSpMkLst>
        </pc:grpChg>
        <pc:grpChg chg="mod">
          <ac:chgData name="Lenny van Onselen" userId="8ced8797-fbcd-401a-8872-83d7dcfd06da" providerId="ADAL" clId="{59B26A35-4348-4930-9065-E07CD78B23F1}" dt="2025-07-16T10:58:06.341" v="2331" actId="34135"/>
          <ac:grpSpMkLst>
            <pc:docMk/>
            <pc:sldMk cId="2771731858" sldId="261"/>
            <ac:grpSpMk id="1035" creationId="{C42FA1FA-158C-122D-40D6-3FB73D3548CE}"/>
          </ac:grpSpMkLst>
        </pc:grpChg>
        <pc:grpChg chg="mod">
          <ac:chgData name="Lenny van Onselen" userId="8ced8797-fbcd-401a-8872-83d7dcfd06da" providerId="ADAL" clId="{59B26A35-4348-4930-9065-E07CD78B23F1}" dt="2025-07-16T10:58:06.341" v="2331" actId="34135"/>
          <ac:grpSpMkLst>
            <pc:docMk/>
            <pc:sldMk cId="2771731858" sldId="261"/>
            <ac:grpSpMk id="1039" creationId="{9C70C9C5-18EE-B351-0D00-10A907E2CAEF}"/>
          </ac:grpSpMkLst>
        </pc:grpChg>
        <pc:graphicFrameChg chg="add mod">
          <ac:chgData name="Lenny van Onselen" userId="8ced8797-fbcd-401a-8872-83d7dcfd06da" providerId="ADAL" clId="{59B26A35-4348-4930-9065-E07CD78B23F1}" dt="2025-07-16T08:57:58.536" v="1701" actId="1076"/>
          <ac:graphicFrameMkLst>
            <pc:docMk/>
            <pc:sldMk cId="2771731858" sldId="261"/>
            <ac:graphicFrameMk id="3" creationId="{F776F417-FC74-2D68-7062-6CD0CCED50F7}"/>
          </ac:graphicFrameMkLst>
        </pc:graphicFrameChg>
        <pc:picChg chg="add mod">
          <ac:chgData name="Lenny van Onselen" userId="8ced8797-fbcd-401a-8872-83d7dcfd06da" providerId="ADAL" clId="{59B26A35-4348-4930-9065-E07CD78B23F1}" dt="2025-07-16T10:58:06.341" v="2331" actId="34135"/>
          <ac:picMkLst>
            <pc:docMk/>
            <pc:sldMk cId="2771731858" sldId="261"/>
            <ac:picMk id="23" creationId="{0F178DD8-6DEF-FE5B-FAB6-69AD6F8D5972}"/>
          </ac:picMkLst>
        </pc:picChg>
        <pc:picChg chg="add mod">
          <ac:chgData name="Lenny van Onselen" userId="8ced8797-fbcd-401a-8872-83d7dcfd06da" providerId="ADAL" clId="{59B26A35-4348-4930-9065-E07CD78B23F1}" dt="2025-07-16T10:58:06.341" v="2331" actId="34135"/>
          <ac:picMkLst>
            <pc:docMk/>
            <pc:sldMk cId="2771731858" sldId="261"/>
            <ac:picMk id="25" creationId="{4E673481-653F-4B07-22DE-44EE40DDA4C4}"/>
          </ac:picMkLst>
        </pc:picChg>
        <pc:picChg chg="add mod">
          <ac:chgData name="Lenny van Onselen" userId="8ced8797-fbcd-401a-8872-83d7dcfd06da" providerId="ADAL" clId="{59B26A35-4348-4930-9065-E07CD78B23F1}" dt="2025-07-16T11:05:27.898" v="2394" actId="34135"/>
          <ac:picMkLst>
            <pc:docMk/>
            <pc:sldMk cId="2771731858" sldId="261"/>
            <ac:picMk id="30" creationId="{40C3DA47-A03C-0568-D2D5-0F42BB39528C}"/>
          </ac:picMkLst>
        </pc:picChg>
        <pc:cxnChg chg="add mod">
          <ac:chgData name="Lenny van Onselen" userId="8ced8797-fbcd-401a-8872-83d7dcfd06da" providerId="ADAL" clId="{59B26A35-4348-4930-9065-E07CD78B23F1}" dt="2025-07-16T11:00:40.024" v="2343" actId="34136"/>
          <ac:cxnSpMkLst>
            <pc:docMk/>
            <pc:sldMk cId="2771731858" sldId="261"/>
            <ac:cxnSpMk id="24" creationId="{41DEF969-316A-15A6-8A79-967BC2D61772}"/>
          </ac:cxnSpMkLst>
        </pc:cxnChg>
        <pc:cxnChg chg="add mod">
          <ac:chgData name="Lenny van Onselen" userId="8ced8797-fbcd-401a-8872-83d7dcfd06da" providerId="ADAL" clId="{59B26A35-4348-4930-9065-E07CD78B23F1}" dt="2025-07-16T11:05:27.898" v="2394" actId="34135"/>
          <ac:cxnSpMkLst>
            <pc:docMk/>
            <pc:sldMk cId="2771731858" sldId="261"/>
            <ac:cxnSpMk id="29" creationId="{B4854FC7-9384-7DF4-05FE-2E96B953C098}"/>
          </ac:cxnSpMkLst>
        </pc:cxnChg>
        <pc:cxnChg chg="mod">
          <ac:chgData name="Lenny van Onselen" userId="8ced8797-fbcd-401a-8872-83d7dcfd06da" providerId="ADAL" clId="{59B26A35-4348-4930-9065-E07CD78B23F1}" dt="2025-07-16T10:58:06.341" v="2331" actId="34135"/>
          <ac:cxnSpMkLst>
            <pc:docMk/>
            <pc:sldMk cId="2771731858" sldId="261"/>
            <ac:cxnSpMk id="1038" creationId="{59001D56-71CB-B252-EB3A-E44C6AF14F3C}"/>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FF4B9A-DDA4-4D4F-9A29-881981A94C24}" type="doc">
      <dgm:prSet loTypeId="urn:microsoft.com/office/officeart/2005/8/layout/process3" loCatId="process" qsTypeId="urn:microsoft.com/office/officeart/2005/8/quickstyle/simple1" qsCatId="simple" csTypeId="urn:microsoft.com/office/officeart/2005/8/colors/accent4_2" csCatId="accent4" phldr="1"/>
      <dgm:spPr/>
      <dgm:t>
        <a:bodyPr/>
        <a:lstStyle/>
        <a:p>
          <a:endParaRPr lang="nl-NL"/>
        </a:p>
      </dgm:t>
    </dgm:pt>
    <dgm:pt modelId="{06B21239-A7A0-4775-9FE0-BB11B7BCBC43}">
      <dgm:prSet phldrT="[Tekst]"/>
      <dgm:spPr/>
      <dgm:t>
        <a:bodyPr/>
        <a:lstStyle/>
        <a:p>
          <a:r>
            <a:rPr lang="en-US" noProof="0"/>
            <a:t>1. Preparation</a:t>
          </a:r>
        </a:p>
      </dgm:t>
    </dgm:pt>
    <dgm:pt modelId="{9C197D88-7DA4-472F-99CF-8B18B8B53F8B}" type="parTrans" cxnId="{1E820309-FC5F-47FA-A651-DC09DAD92D0B}">
      <dgm:prSet/>
      <dgm:spPr/>
      <dgm:t>
        <a:bodyPr/>
        <a:lstStyle/>
        <a:p>
          <a:endParaRPr lang="nl-NL"/>
        </a:p>
      </dgm:t>
    </dgm:pt>
    <dgm:pt modelId="{C7384793-4142-4A56-A5C5-8CE824224D86}" type="sibTrans" cxnId="{1E820309-FC5F-47FA-A651-DC09DAD92D0B}">
      <dgm:prSet/>
      <dgm:spPr/>
      <dgm:t>
        <a:bodyPr/>
        <a:lstStyle/>
        <a:p>
          <a:endParaRPr lang="nl-NL"/>
        </a:p>
      </dgm:t>
    </dgm:pt>
    <dgm:pt modelId="{F379136C-FFCB-4F65-A97B-259D8497C1EF}">
      <dgm:prSet phldrT="[Tekst]"/>
      <dgm:spPr/>
      <dgm:t>
        <a:bodyPr/>
        <a:lstStyle/>
        <a:p>
          <a:r>
            <a:rPr lang="en-US" noProof="0"/>
            <a:t>Collecting sources</a:t>
          </a:r>
        </a:p>
      </dgm:t>
    </dgm:pt>
    <dgm:pt modelId="{2DAA994F-4333-4A4B-B0D5-2D99BD255359}" type="parTrans" cxnId="{999EF063-2946-42AD-ACB2-82208A32330A}">
      <dgm:prSet/>
      <dgm:spPr/>
      <dgm:t>
        <a:bodyPr/>
        <a:lstStyle/>
        <a:p>
          <a:endParaRPr lang="nl-NL"/>
        </a:p>
      </dgm:t>
    </dgm:pt>
    <dgm:pt modelId="{AA5FC676-B3AC-4DF4-9B60-F94B2AEC40FB}" type="sibTrans" cxnId="{999EF063-2946-42AD-ACB2-82208A32330A}">
      <dgm:prSet/>
      <dgm:spPr/>
      <dgm:t>
        <a:bodyPr/>
        <a:lstStyle/>
        <a:p>
          <a:endParaRPr lang="nl-NL"/>
        </a:p>
      </dgm:t>
    </dgm:pt>
    <dgm:pt modelId="{54DCD73D-6852-4A7A-A39F-E5BCB95C449C}">
      <dgm:prSet phldrT="[Tekst]"/>
      <dgm:spPr/>
      <dgm:t>
        <a:bodyPr/>
        <a:lstStyle/>
        <a:p>
          <a:r>
            <a:rPr lang="en-US" noProof="0"/>
            <a:t>2. Mapping stakeholders</a:t>
          </a:r>
        </a:p>
      </dgm:t>
    </dgm:pt>
    <dgm:pt modelId="{3459AFB6-C6A4-46D8-9922-0312EE832C8D}" type="parTrans" cxnId="{D950F454-1009-4CA1-A69B-B0F661D969A7}">
      <dgm:prSet/>
      <dgm:spPr/>
      <dgm:t>
        <a:bodyPr/>
        <a:lstStyle/>
        <a:p>
          <a:endParaRPr lang="nl-NL"/>
        </a:p>
      </dgm:t>
    </dgm:pt>
    <dgm:pt modelId="{84C439B8-D3AB-4BA2-A4FD-6BA10AF03A72}" type="sibTrans" cxnId="{D950F454-1009-4CA1-A69B-B0F661D969A7}">
      <dgm:prSet/>
      <dgm:spPr/>
      <dgm:t>
        <a:bodyPr/>
        <a:lstStyle/>
        <a:p>
          <a:endParaRPr lang="nl-NL"/>
        </a:p>
      </dgm:t>
    </dgm:pt>
    <dgm:pt modelId="{838A7BDD-1EA2-43EC-AD4A-7C5DAAEF2178}">
      <dgm:prSet phldrT="[Tekst]"/>
      <dgm:spPr/>
      <dgm:t>
        <a:bodyPr/>
        <a:lstStyle/>
        <a:p>
          <a:r>
            <a:rPr lang="en-US" noProof="0"/>
            <a:t>Visualizing CoVE with stakeholders</a:t>
          </a:r>
        </a:p>
      </dgm:t>
    </dgm:pt>
    <dgm:pt modelId="{A3983D3C-A61D-428A-A2DC-4A1E91044C98}" type="parTrans" cxnId="{13927EAB-68D2-4586-91F6-DFC9FFD3B793}">
      <dgm:prSet/>
      <dgm:spPr/>
      <dgm:t>
        <a:bodyPr/>
        <a:lstStyle/>
        <a:p>
          <a:endParaRPr lang="nl-NL"/>
        </a:p>
      </dgm:t>
    </dgm:pt>
    <dgm:pt modelId="{94DEB058-A3DB-416B-B49C-BF10165E24EC}" type="sibTrans" cxnId="{13927EAB-68D2-4586-91F6-DFC9FFD3B793}">
      <dgm:prSet/>
      <dgm:spPr/>
      <dgm:t>
        <a:bodyPr/>
        <a:lstStyle/>
        <a:p>
          <a:endParaRPr lang="nl-NL"/>
        </a:p>
      </dgm:t>
    </dgm:pt>
    <dgm:pt modelId="{CE8598C4-0617-442A-A08F-46CB27575022}">
      <dgm:prSet phldrT="[Tekst]"/>
      <dgm:spPr/>
      <dgm:t>
        <a:bodyPr/>
        <a:lstStyle/>
        <a:p>
          <a:r>
            <a:rPr lang="en-US" noProof="0"/>
            <a:t>3. Qualitative descriptions</a:t>
          </a:r>
        </a:p>
      </dgm:t>
    </dgm:pt>
    <dgm:pt modelId="{8F7CA0F7-B381-4DA5-99DE-1EB12E468E49}" type="parTrans" cxnId="{E2784C20-5B77-43AB-BB4E-6DB61CA93682}">
      <dgm:prSet/>
      <dgm:spPr/>
      <dgm:t>
        <a:bodyPr/>
        <a:lstStyle/>
        <a:p>
          <a:endParaRPr lang="nl-NL"/>
        </a:p>
      </dgm:t>
    </dgm:pt>
    <dgm:pt modelId="{3F20A51E-4E8E-495C-89F0-176368406FF4}" type="sibTrans" cxnId="{E2784C20-5B77-43AB-BB4E-6DB61CA93682}">
      <dgm:prSet/>
      <dgm:spPr/>
      <dgm:t>
        <a:bodyPr/>
        <a:lstStyle/>
        <a:p>
          <a:endParaRPr lang="nl-NL"/>
        </a:p>
      </dgm:t>
    </dgm:pt>
    <dgm:pt modelId="{6537E153-D573-4B85-BBE8-8D8DE012B53C}">
      <dgm:prSet phldrT="[Tekst]"/>
      <dgm:spPr/>
      <dgm:t>
        <a:bodyPr/>
        <a:lstStyle/>
        <a:p>
          <a:r>
            <a:rPr lang="en-US" noProof="0"/>
            <a:t>Discussion using questions</a:t>
          </a:r>
        </a:p>
      </dgm:t>
    </dgm:pt>
    <dgm:pt modelId="{88E5C3F6-57E6-4EF0-99E6-78C877C894D8}" type="parTrans" cxnId="{522EE32A-9CD2-4280-A219-C2130AB566BD}">
      <dgm:prSet/>
      <dgm:spPr/>
      <dgm:t>
        <a:bodyPr/>
        <a:lstStyle/>
        <a:p>
          <a:endParaRPr lang="nl-NL"/>
        </a:p>
      </dgm:t>
    </dgm:pt>
    <dgm:pt modelId="{09F60477-AFC9-498C-98F2-47AE51397F0D}" type="sibTrans" cxnId="{522EE32A-9CD2-4280-A219-C2130AB566BD}">
      <dgm:prSet/>
      <dgm:spPr/>
      <dgm:t>
        <a:bodyPr/>
        <a:lstStyle/>
        <a:p>
          <a:endParaRPr lang="nl-NL"/>
        </a:p>
      </dgm:t>
    </dgm:pt>
    <dgm:pt modelId="{50E8D2C4-B52B-4C87-A8D8-91E883BED9F8}">
      <dgm:prSet phldrT="[Tekst]"/>
      <dgm:spPr/>
      <dgm:t>
        <a:bodyPr/>
        <a:lstStyle/>
        <a:p>
          <a:r>
            <a:rPr lang="en-US" noProof="0"/>
            <a:t>Defining participants</a:t>
          </a:r>
        </a:p>
      </dgm:t>
    </dgm:pt>
    <dgm:pt modelId="{55288E82-BAD8-439E-88C1-F11E9FF23232}" type="parTrans" cxnId="{38BD4D3C-C839-4426-8001-A8AA70DC1019}">
      <dgm:prSet/>
      <dgm:spPr/>
      <dgm:t>
        <a:bodyPr/>
        <a:lstStyle/>
        <a:p>
          <a:endParaRPr lang="nl-NL"/>
        </a:p>
      </dgm:t>
    </dgm:pt>
    <dgm:pt modelId="{427D4649-164E-4C4C-ACC0-0FD6F46CE0BF}" type="sibTrans" cxnId="{38BD4D3C-C839-4426-8001-A8AA70DC1019}">
      <dgm:prSet/>
      <dgm:spPr/>
      <dgm:t>
        <a:bodyPr/>
        <a:lstStyle/>
        <a:p>
          <a:endParaRPr lang="nl-NL"/>
        </a:p>
      </dgm:t>
    </dgm:pt>
    <dgm:pt modelId="{60E3CE61-B0B6-41B6-BB5E-B5F5D732A77E}">
      <dgm:prSet phldrT="[Tekst]"/>
      <dgm:spPr/>
      <dgm:t>
        <a:bodyPr/>
        <a:lstStyle/>
        <a:p>
          <a:r>
            <a:rPr lang="en-US" noProof="0"/>
            <a:t>4. Mapping CoVE maturity</a:t>
          </a:r>
        </a:p>
      </dgm:t>
    </dgm:pt>
    <dgm:pt modelId="{BFCB3A33-0DCE-486F-B59F-3645F03449E5}" type="parTrans" cxnId="{13F12F25-8A1C-43D9-B1AE-2E98FFAB0F33}">
      <dgm:prSet/>
      <dgm:spPr/>
      <dgm:t>
        <a:bodyPr/>
        <a:lstStyle/>
        <a:p>
          <a:endParaRPr lang="nl-NL"/>
        </a:p>
      </dgm:t>
    </dgm:pt>
    <dgm:pt modelId="{25149ED9-F238-48C4-B4EC-10D21F41D47F}" type="sibTrans" cxnId="{13F12F25-8A1C-43D9-B1AE-2E98FFAB0F33}">
      <dgm:prSet/>
      <dgm:spPr/>
      <dgm:t>
        <a:bodyPr/>
        <a:lstStyle/>
        <a:p>
          <a:endParaRPr lang="nl-NL"/>
        </a:p>
      </dgm:t>
    </dgm:pt>
    <dgm:pt modelId="{5E2934AF-90D1-46E5-BDE4-355DD6E188EE}">
      <dgm:prSet phldrT="[Tekst]"/>
      <dgm:spPr/>
      <dgm:t>
        <a:bodyPr/>
        <a:lstStyle/>
        <a:p>
          <a:r>
            <a:rPr lang="en-US" noProof="0"/>
            <a:t>Deciding on phase of development per theme</a:t>
          </a:r>
        </a:p>
      </dgm:t>
    </dgm:pt>
    <dgm:pt modelId="{F201D24F-B9E3-4B5D-9340-73040F163140}" type="parTrans" cxnId="{C11E5EE2-5706-4859-BAE6-AEBE41E178B2}">
      <dgm:prSet/>
      <dgm:spPr/>
      <dgm:t>
        <a:bodyPr/>
        <a:lstStyle/>
        <a:p>
          <a:endParaRPr lang="nl-NL"/>
        </a:p>
      </dgm:t>
    </dgm:pt>
    <dgm:pt modelId="{D0526B0E-84EA-48EB-9E66-7CFC83AFFCF5}" type="sibTrans" cxnId="{C11E5EE2-5706-4859-BAE6-AEBE41E178B2}">
      <dgm:prSet/>
      <dgm:spPr/>
      <dgm:t>
        <a:bodyPr/>
        <a:lstStyle/>
        <a:p>
          <a:endParaRPr lang="nl-NL"/>
        </a:p>
      </dgm:t>
    </dgm:pt>
    <dgm:pt modelId="{1B20A50F-2300-438B-A12C-38DE5ECE8DFF}">
      <dgm:prSet phldrT="[Tekst]"/>
      <dgm:spPr/>
      <dgm:t>
        <a:bodyPr/>
        <a:lstStyle/>
        <a:p>
          <a:r>
            <a:rPr lang="en-US" noProof="0"/>
            <a:t>5. Reflection on insights</a:t>
          </a:r>
        </a:p>
      </dgm:t>
    </dgm:pt>
    <dgm:pt modelId="{0334958F-4378-4C03-9B76-FACF0F5104A5}" type="parTrans" cxnId="{E8046E54-2D5F-4DB7-BB2C-86FEE0037164}">
      <dgm:prSet/>
      <dgm:spPr/>
      <dgm:t>
        <a:bodyPr/>
        <a:lstStyle/>
        <a:p>
          <a:endParaRPr lang="nl-NL"/>
        </a:p>
      </dgm:t>
    </dgm:pt>
    <dgm:pt modelId="{B69A8103-B46F-45C3-93E8-060B9E362624}" type="sibTrans" cxnId="{E8046E54-2D5F-4DB7-BB2C-86FEE0037164}">
      <dgm:prSet/>
      <dgm:spPr/>
      <dgm:t>
        <a:bodyPr/>
        <a:lstStyle/>
        <a:p>
          <a:endParaRPr lang="nl-NL"/>
        </a:p>
      </dgm:t>
    </dgm:pt>
    <dgm:pt modelId="{B8EB169A-F919-40DF-AC32-E2BD3A036E75}">
      <dgm:prSet phldrT="[Tekst]"/>
      <dgm:spPr/>
      <dgm:t>
        <a:bodyPr/>
        <a:lstStyle/>
        <a:p>
          <a:r>
            <a:rPr lang="en-US" noProof="0"/>
            <a:t>Gathering most important insights</a:t>
          </a:r>
        </a:p>
      </dgm:t>
    </dgm:pt>
    <dgm:pt modelId="{9E267DE2-5ED2-4CF5-ACA2-D46835455ACE}" type="parTrans" cxnId="{4A25BEF2-70D4-427A-A8DD-EEA036F2E319}">
      <dgm:prSet/>
      <dgm:spPr/>
      <dgm:t>
        <a:bodyPr/>
        <a:lstStyle/>
        <a:p>
          <a:endParaRPr lang="nl-NL"/>
        </a:p>
      </dgm:t>
    </dgm:pt>
    <dgm:pt modelId="{9458A1D2-141A-42BF-8F62-879A473D20C3}" type="sibTrans" cxnId="{4A25BEF2-70D4-427A-A8DD-EEA036F2E319}">
      <dgm:prSet/>
      <dgm:spPr/>
      <dgm:t>
        <a:bodyPr/>
        <a:lstStyle/>
        <a:p>
          <a:endParaRPr lang="nl-NL"/>
        </a:p>
      </dgm:t>
    </dgm:pt>
    <dgm:pt modelId="{96F10DD0-402D-4EFB-ABFE-0C7E7BF6F324}">
      <dgm:prSet phldrT="[Tekst]"/>
      <dgm:spPr/>
      <dgm:t>
        <a:bodyPr/>
        <a:lstStyle/>
        <a:p>
          <a:r>
            <a:rPr lang="en-US" noProof="0"/>
            <a:t>Going over materials</a:t>
          </a:r>
        </a:p>
      </dgm:t>
    </dgm:pt>
    <dgm:pt modelId="{BFC1A611-1C0B-48CA-A4EE-73055765469D}" type="parTrans" cxnId="{39507F59-0AB7-4CB9-8505-FDD9EDFD73C8}">
      <dgm:prSet/>
      <dgm:spPr/>
      <dgm:t>
        <a:bodyPr/>
        <a:lstStyle/>
        <a:p>
          <a:endParaRPr lang="nl-NL"/>
        </a:p>
      </dgm:t>
    </dgm:pt>
    <dgm:pt modelId="{9DE21069-26F9-49B3-9DD2-27106FE7E6DE}" type="sibTrans" cxnId="{39507F59-0AB7-4CB9-8505-FDD9EDFD73C8}">
      <dgm:prSet/>
      <dgm:spPr/>
      <dgm:t>
        <a:bodyPr/>
        <a:lstStyle/>
        <a:p>
          <a:endParaRPr lang="nl-NL"/>
        </a:p>
      </dgm:t>
    </dgm:pt>
    <dgm:pt modelId="{3A2996AA-CB49-46E1-AF1B-D9F23AC6AE38}" type="pres">
      <dgm:prSet presAssocID="{04FF4B9A-DDA4-4D4F-9A29-881981A94C24}" presName="linearFlow" presStyleCnt="0">
        <dgm:presLayoutVars>
          <dgm:dir/>
          <dgm:animLvl val="lvl"/>
          <dgm:resizeHandles val="exact"/>
        </dgm:presLayoutVars>
      </dgm:prSet>
      <dgm:spPr/>
    </dgm:pt>
    <dgm:pt modelId="{CE2B0DB7-E3AB-4B54-894D-C2781509A62B}" type="pres">
      <dgm:prSet presAssocID="{06B21239-A7A0-4775-9FE0-BB11B7BCBC43}" presName="composite" presStyleCnt="0"/>
      <dgm:spPr/>
    </dgm:pt>
    <dgm:pt modelId="{01B107C8-6F36-4D85-B58D-9BCD9C5FAA6D}" type="pres">
      <dgm:prSet presAssocID="{06B21239-A7A0-4775-9FE0-BB11B7BCBC43}" presName="parTx" presStyleLbl="node1" presStyleIdx="0" presStyleCnt="5">
        <dgm:presLayoutVars>
          <dgm:chMax val="0"/>
          <dgm:chPref val="0"/>
          <dgm:bulletEnabled val="1"/>
        </dgm:presLayoutVars>
      </dgm:prSet>
      <dgm:spPr/>
    </dgm:pt>
    <dgm:pt modelId="{98AE50A0-D04E-4081-8D8E-1C9735979E6E}" type="pres">
      <dgm:prSet presAssocID="{06B21239-A7A0-4775-9FE0-BB11B7BCBC43}" presName="parSh" presStyleLbl="node1" presStyleIdx="0" presStyleCnt="5"/>
      <dgm:spPr/>
    </dgm:pt>
    <dgm:pt modelId="{A99544D4-32D9-4075-B564-37150521F2F6}" type="pres">
      <dgm:prSet presAssocID="{06B21239-A7A0-4775-9FE0-BB11B7BCBC43}" presName="desTx" presStyleLbl="fgAcc1" presStyleIdx="0" presStyleCnt="5">
        <dgm:presLayoutVars>
          <dgm:bulletEnabled val="1"/>
        </dgm:presLayoutVars>
      </dgm:prSet>
      <dgm:spPr/>
    </dgm:pt>
    <dgm:pt modelId="{7B46B1A9-9592-466B-9167-F06BDDEC55F1}" type="pres">
      <dgm:prSet presAssocID="{C7384793-4142-4A56-A5C5-8CE824224D86}" presName="sibTrans" presStyleLbl="sibTrans2D1" presStyleIdx="0" presStyleCnt="4"/>
      <dgm:spPr/>
    </dgm:pt>
    <dgm:pt modelId="{1F19B0DA-780D-4E48-AE31-0A8613A08A29}" type="pres">
      <dgm:prSet presAssocID="{C7384793-4142-4A56-A5C5-8CE824224D86}" presName="connTx" presStyleLbl="sibTrans2D1" presStyleIdx="0" presStyleCnt="4"/>
      <dgm:spPr/>
    </dgm:pt>
    <dgm:pt modelId="{0E6ECC75-524D-4D42-BCD0-AECB00EDD986}" type="pres">
      <dgm:prSet presAssocID="{54DCD73D-6852-4A7A-A39F-E5BCB95C449C}" presName="composite" presStyleCnt="0"/>
      <dgm:spPr/>
    </dgm:pt>
    <dgm:pt modelId="{B9055455-911B-48B4-BBEA-75D63AD4E917}" type="pres">
      <dgm:prSet presAssocID="{54DCD73D-6852-4A7A-A39F-E5BCB95C449C}" presName="parTx" presStyleLbl="node1" presStyleIdx="0" presStyleCnt="5">
        <dgm:presLayoutVars>
          <dgm:chMax val="0"/>
          <dgm:chPref val="0"/>
          <dgm:bulletEnabled val="1"/>
        </dgm:presLayoutVars>
      </dgm:prSet>
      <dgm:spPr/>
    </dgm:pt>
    <dgm:pt modelId="{21ADC18E-7882-42F9-9F4C-CEE764E32BEE}" type="pres">
      <dgm:prSet presAssocID="{54DCD73D-6852-4A7A-A39F-E5BCB95C449C}" presName="parSh" presStyleLbl="node1" presStyleIdx="1" presStyleCnt="5"/>
      <dgm:spPr/>
    </dgm:pt>
    <dgm:pt modelId="{B47D60A5-36B6-4C5E-B636-82945EBB05E1}" type="pres">
      <dgm:prSet presAssocID="{54DCD73D-6852-4A7A-A39F-E5BCB95C449C}" presName="desTx" presStyleLbl="fgAcc1" presStyleIdx="1" presStyleCnt="5">
        <dgm:presLayoutVars>
          <dgm:bulletEnabled val="1"/>
        </dgm:presLayoutVars>
      </dgm:prSet>
      <dgm:spPr/>
    </dgm:pt>
    <dgm:pt modelId="{4C14D56B-555D-42D7-8C6D-64BEA0D3CCF4}" type="pres">
      <dgm:prSet presAssocID="{84C439B8-D3AB-4BA2-A4FD-6BA10AF03A72}" presName="sibTrans" presStyleLbl="sibTrans2D1" presStyleIdx="1" presStyleCnt="4"/>
      <dgm:spPr/>
    </dgm:pt>
    <dgm:pt modelId="{E098CFFB-396F-4E87-A55D-71295AEDBB96}" type="pres">
      <dgm:prSet presAssocID="{84C439B8-D3AB-4BA2-A4FD-6BA10AF03A72}" presName="connTx" presStyleLbl="sibTrans2D1" presStyleIdx="1" presStyleCnt="4"/>
      <dgm:spPr/>
    </dgm:pt>
    <dgm:pt modelId="{950590DE-987D-4947-B1E8-2AA04C84C48E}" type="pres">
      <dgm:prSet presAssocID="{CE8598C4-0617-442A-A08F-46CB27575022}" presName="composite" presStyleCnt="0"/>
      <dgm:spPr/>
    </dgm:pt>
    <dgm:pt modelId="{1FEF361F-FDA3-400D-AE44-17278DFCE2C9}" type="pres">
      <dgm:prSet presAssocID="{CE8598C4-0617-442A-A08F-46CB27575022}" presName="parTx" presStyleLbl="node1" presStyleIdx="1" presStyleCnt="5">
        <dgm:presLayoutVars>
          <dgm:chMax val="0"/>
          <dgm:chPref val="0"/>
          <dgm:bulletEnabled val="1"/>
        </dgm:presLayoutVars>
      </dgm:prSet>
      <dgm:spPr/>
    </dgm:pt>
    <dgm:pt modelId="{D8499BC6-DB56-4BC3-BD1A-9A4CF9AE298F}" type="pres">
      <dgm:prSet presAssocID="{CE8598C4-0617-442A-A08F-46CB27575022}" presName="parSh" presStyleLbl="node1" presStyleIdx="2" presStyleCnt="5"/>
      <dgm:spPr/>
    </dgm:pt>
    <dgm:pt modelId="{EF44FA7A-E1EA-43BC-B24E-B3F451C6803E}" type="pres">
      <dgm:prSet presAssocID="{CE8598C4-0617-442A-A08F-46CB27575022}" presName="desTx" presStyleLbl="fgAcc1" presStyleIdx="2" presStyleCnt="5">
        <dgm:presLayoutVars>
          <dgm:bulletEnabled val="1"/>
        </dgm:presLayoutVars>
      </dgm:prSet>
      <dgm:spPr/>
    </dgm:pt>
    <dgm:pt modelId="{37BA1B69-1951-47E8-A9F1-9D10E5B46B9A}" type="pres">
      <dgm:prSet presAssocID="{3F20A51E-4E8E-495C-89F0-176368406FF4}" presName="sibTrans" presStyleLbl="sibTrans2D1" presStyleIdx="2" presStyleCnt="4"/>
      <dgm:spPr/>
    </dgm:pt>
    <dgm:pt modelId="{1EB378F0-FC69-410F-A9A7-19FBECC7B88A}" type="pres">
      <dgm:prSet presAssocID="{3F20A51E-4E8E-495C-89F0-176368406FF4}" presName="connTx" presStyleLbl="sibTrans2D1" presStyleIdx="2" presStyleCnt="4"/>
      <dgm:spPr/>
    </dgm:pt>
    <dgm:pt modelId="{760A5271-92CB-4B22-B10F-10118714F674}" type="pres">
      <dgm:prSet presAssocID="{60E3CE61-B0B6-41B6-BB5E-B5F5D732A77E}" presName="composite" presStyleCnt="0"/>
      <dgm:spPr/>
    </dgm:pt>
    <dgm:pt modelId="{B26D109D-6532-4D7B-8046-2B22710F9270}" type="pres">
      <dgm:prSet presAssocID="{60E3CE61-B0B6-41B6-BB5E-B5F5D732A77E}" presName="parTx" presStyleLbl="node1" presStyleIdx="2" presStyleCnt="5">
        <dgm:presLayoutVars>
          <dgm:chMax val="0"/>
          <dgm:chPref val="0"/>
          <dgm:bulletEnabled val="1"/>
        </dgm:presLayoutVars>
      </dgm:prSet>
      <dgm:spPr/>
    </dgm:pt>
    <dgm:pt modelId="{BD14EB86-EA7A-4919-BE62-3E02AB8270CC}" type="pres">
      <dgm:prSet presAssocID="{60E3CE61-B0B6-41B6-BB5E-B5F5D732A77E}" presName="parSh" presStyleLbl="node1" presStyleIdx="3" presStyleCnt="5"/>
      <dgm:spPr/>
    </dgm:pt>
    <dgm:pt modelId="{6B4325CA-E557-49F0-962C-179C311878FD}" type="pres">
      <dgm:prSet presAssocID="{60E3CE61-B0B6-41B6-BB5E-B5F5D732A77E}" presName="desTx" presStyleLbl="fgAcc1" presStyleIdx="3" presStyleCnt="5">
        <dgm:presLayoutVars>
          <dgm:bulletEnabled val="1"/>
        </dgm:presLayoutVars>
      </dgm:prSet>
      <dgm:spPr/>
    </dgm:pt>
    <dgm:pt modelId="{167D9ADE-0BF7-4D8F-B078-352C86632ECD}" type="pres">
      <dgm:prSet presAssocID="{25149ED9-F238-48C4-B4EC-10D21F41D47F}" presName="sibTrans" presStyleLbl="sibTrans2D1" presStyleIdx="3" presStyleCnt="4"/>
      <dgm:spPr/>
    </dgm:pt>
    <dgm:pt modelId="{526E8BDC-8751-4095-9FFE-AE7B1E7DB5E5}" type="pres">
      <dgm:prSet presAssocID="{25149ED9-F238-48C4-B4EC-10D21F41D47F}" presName="connTx" presStyleLbl="sibTrans2D1" presStyleIdx="3" presStyleCnt="4"/>
      <dgm:spPr/>
    </dgm:pt>
    <dgm:pt modelId="{E9919AD6-653E-46D3-A342-4CCD17058FC2}" type="pres">
      <dgm:prSet presAssocID="{1B20A50F-2300-438B-A12C-38DE5ECE8DFF}" presName="composite" presStyleCnt="0"/>
      <dgm:spPr/>
    </dgm:pt>
    <dgm:pt modelId="{23270FC5-ACC9-41C5-85FB-093E2E6E01D1}" type="pres">
      <dgm:prSet presAssocID="{1B20A50F-2300-438B-A12C-38DE5ECE8DFF}" presName="parTx" presStyleLbl="node1" presStyleIdx="3" presStyleCnt="5">
        <dgm:presLayoutVars>
          <dgm:chMax val="0"/>
          <dgm:chPref val="0"/>
          <dgm:bulletEnabled val="1"/>
        </dgm:presLayoutVars>
      </dgm:prSet>
      <dgm:spPr/>
    </dgm:pt>
    <dgm:pt modelId="{9DF8C595-661D-4A79-B06D-0843E949845B}" type="pres">
      <dgm:prSet presAssocID="{1B20A50F-2300-438B-A12C-38DE5ECE8DFF}" presName="parSh" presStyleLbl="node1" presStyleIdx="4" presStyleCnt="5"/>
      <dgm:spPr/>
    </dgm:pt>
    <dgm:pt modelId="{088B4D72-273E-4F5C-9013-38190BC1F1FE}" type="pres">
      <dgm:prSet presAssocID="{1B20A50F-2300-438B-A12C-38DE5ECE8DFF}" presName="desTx" presStyleLbl="fgAcc1" presStyleIdx="4" presStyleCnt="5">
        <dgm:presLayoutVars>
          <dgm:bulletEnabled val="1"/>
        </dgm:presLayoutVars>
      </dgm:prSet>
      <dgm:spPr/>
    </dgm:pt>
  </dgm:ptLst>
  <dgm:cxnLst>
    <dgm:cxn modelId="{12905405-B80D-49AA-AA74-7F61F8848859}" type="presOf" srcId="{5E2934AF-90D1-46E5-BDE4-355DD6E188EE}" destId="{6B4325CA-E557-49F0-962C-179C311878FD}" srcOrd="0" destOrd="0" presId="urn:microsoft.com/office/officeart/2005/8/layout/process3"/>
    <dgm:cxn modelId="{1E820309-FC5F-47FA-A651-DC09DAD92D0B}" srcId="{04FF4B9A-DDA4-4D4F-9A29-881981A94C24}" destId="{06B21239-A7A0-4775-9FE0-BB11B7BCBC43}" srcOrd="0" destOrd="0" parTransId="{9C197D88-7DA4-472F-99CF-8B18B8B53F8B}" sibTransId="{C7384793-4142-4A56-A5C5-8CE824224D86}"/>
    <dgm:cxn modelId="{59BBBE17-FD34-41A3-A075-7CAD382C5AA3}" type="presOf" srcId="{96F10DD0-402D-4EFB-ABFE-0C7E7BF6F324}" destId="{A99544D4-32D9-4075-B564-37150521F2F6}" srcOrd="0" destOrd="2" presId="urn:microsoft.com/office/officeart/2005/8/layout/process3"/>
    <dgm:cxn modelId="{778A221B-CE69-4334-A97C-0551F5FCA8B5}" type="presOf" srcId="{54DCD73D-6852-4A7A-A39F-E5BCB95C449C}" destId="{21ADC18E-7882-42F9-9F4C-CEE764E32BEE}" srcOrd="1" destOrd="0" presId="urn:microsoft.com/office/officeart/2005/8/layout/process3"/>
    <dgm:cxn modelId="{D2636D1F-8EA0-4D91-B35A-37F7E62198F9}" type="presOf" srcId="{3F20A51E-4E8E-495C-89F0-176368406FF4}" destId="{37BA1B69-1951-47E8-A9F1-9D10E5B46B9A}" srcOrd="0" destOrd="0" presId="urn:microsoft.com/office/officeart/2005/8/layout/process3"/>
    <dgm:cxn modelId="{E2784C20-5B77-43AB-BB4E-6DB61CA93682}" srcId="{04FF4B9A-DDA4-4D4F-9A29-881981A94C24}" destId="{CE8598C4-0617-442A-A08F-46CB27575022}" srcOrd="2" destOrd="0" parTransId="{8F7CA0F7-B381-4DA5-99DE-1EB12E468E49}" sibTransId="{3F20A51E-4E8E-495C-89F0-176368406FF4}"/>
    <dgm:cxn modelId="{13F12F25-8A1C-43D9-B1AE-2E98FFAB0F33}" srcId="{04FF4B9A-DDA4-4D4F-9A29-881981A94C24}" destId="{60E3CE61-B0B6-41B6-BB5E-B5F5D732A77E}" srcOrd="3" destOrd="0" parTransId="{BFCB3A33-0DCE-486F-B59F-3645F03449E5}" sibTransId="{25149ED9-F238-48C4-B4EC-10D21F41D47F}"/>
    <dgm:cxn modelId="{522EE32A-9CD2-4280-A219-C2130AB566BD}" srcId="{CE8598C4-0617-442A-A08F-46CB27575022}" destId="{6537E153-D573-4B85-BBE8-8D8DE012B53C}" srcOrd="0" destOrd="0" parTransId="{88E5C3F6-57E6-4EF0-99E6-78C877C894D8}" sibTransId="{09F60477-AFC9-498C-98F2-47AE51397F0D}"/>
    <dgm:cxn modelId="{BA24FD2D-999D-4AA2-BB22-6E8B65CF5CFB}" type="presOf" srcId="{84C439B8-D3AB-4BA2-A4FD-6BA10AF03A72}" destId="{4C14D56B-555D-42D7-8C6D-64BEA0D3CCF4}" srcOrd="0" destOrd="0" presId="urn:microsoft.com/office/officeart/2005/8/layout/process3"/>
    <dgm:cxn modelId="{FE86773B-FE1C-4481-BD59-A753A06C5179}" type="presOf" srcId="{06B21239-A7A0-4775-9FE0-BB11B7BCBC43}" destId="{98AE50A0-D04E-4081-8D8E-1C9735979E6E}" srcOrd="1" destOrd="0" presId="urn:microsoft.com/office/officeart/2005/8/layout/process3"/>
    <dgm:cxn modelId="{38BD4D3C-C839-4426-8001-A8AA70DC1019}" srcId="{06B21239-A7A0-4775-9FE0-BB11B7BCBC43}" destId="{50E8D2C4-B52B-4C87-A8D8-91E883BED9F8}" srcOrd="1" destOrd="0" parTransId="{55288E82-BAD8-439E-88C1-F11E9FF23232}" sibTransId="{427D4649-164E-4C4C-ACC0-0FD6F46CE0BF}"/>
    <dgm:cxn modelId="{50B3C25F-DD67-4BE4-92F1-0E0B4FA0A043}" type="presOf" srcId="{25149ED9-F238-48C4-B4EC-10D21F41D47F}" destId="{167D9ADE-0BF7-4D8F-B078-352C86632ECD}" srcOrd="0" destOrd="0" presId="urn:microsoft.com/office/officeart/2005/8/layout/process3"/>
    <dgm:cxn modelId="{999EF063-2946-42AD-ACB2-82208A32330A}" srcId="{06B21239-A7A0-4775-9FE0-BB11B7BCBC43}" destId="{F379136C-FFCB-4F65-A97B-259D8497C1EF}" srcOrd="0" destOrd="0" parTransId="{2DAA994F-4333-4A4B-B0D5-2D99BD255359}" sibTransId="{AA5FC676-B3AC-4DF4-9B60-F94B2AEC40FB}"/>
    <dgm:cxn modelId="{50DAB56A-B7EA-444B-A97A-FBBB522D7044}" type="presOf" srcId="{C7384793-4142-4A56-A5C5-8CE824224D86}" destId="{1F19B0DA-780D-4E48-AE31-0A8613A08A29}" srcOrd="1" destOrd="0" presId="urn:microsoft.com/office/officeart/2005/8/layout/process3"/>
    <dgm:cxn modelId="{0F39D86F-8932-4427-A28A-4448ADA10473}" type="presOf" srcId="{1B20A50F-2300-438B-A12C-38DE5ECE8DFF}" destId="{9DF8C595-661D-4A79-B06D-0843E949845B}" srcOrd="1" destOrd="0" presId="urn:microsoft.com/office/officeart/2005/8/layout/process3"/>
    <dgm:cxn modelId="{E8046E54-2D5F-4DB7-BB2C-86FEE0037164}" srcId="{04FF4B9A-DDA4-4D4F-9A29-881981A94C24}" destId="{1B20A50F-2300-438B-A12C-38DE5ECE8DFF}" srcOrd="4" destOrd="0" parTransId="{0334958F-4378-4C03-9B76-FACF0F5104A5}" sibTransId="{B69A8103-B46F-45C3-93E8-060B9E362624}"/>
    <dgm:cxn modelId="{D950F454-1009-4CA1-A69B-B0F661D969A7}" srcId="{04FF4B9A-DDA4-4D4F-9A29-881981A94C24}" destId="{54DCD73D-6852-4A7A-A39F-E5BCB95C449C}" srcOrd="1" destOrd="0" parTransId="{3459AFB6-C6A4-46D8-9922-0312EE832C8D}" sibTransId="{84C439B8-D3AB-4BA2-A4FD-6BA10AF03A72}"/>
    <dgm:cxn modelId="{39507F59-0AB7-4CB9-8505-FDD9EDFD73C8}" srcId="{06B21239-A7A0-4775-9FE0-BB11B7BCBC43}" destId="{96F10DD0-402D-4EFB-ABFE-0C7E7BF6F324}" srcOrd="2" destOrd="0" parTransId="{BFC1A611-1C0B-48CA-A4EE-73055765469D}" sibTransId="{9DE21069-26F9-49B3-9DD2-27106FE7E6DE}"/>
    <dgm:cxn modelId="{97D6F159-A724-41C0-AC9D-6269A22F7237}" type="presOf" srcId="{CE8598C4-0617-442A-A08F-46CB27575022}" destId="{1FEF361F-FDA3-400D-AE44-17278DFCE2C9}" srcOrd="0" destOrd="0" presId="urn:microsoft.com/office/officeart/2005/8/layout/process3"/>
    <dgm:cxn modelId="{572F9A85-9EB2-4AF7-A549-1D95FFF16B6C}" type="presOf" srcId="{04FF4B9A-DDA4-4D4F-9A29-881981A94C24}" destId="{3A2996AA-CB49-46E1-AF1B-D9F23AC6AE38}" srcOrd="0" destOrd="0" presId="urn:microsoft.com/office/officeart/2005/8/layout/process3"/>
    <dgm:cxn modelId="{EFB37C87-32FC-4E5D-B754-949E42760449}" type="presOf" srcId="{25149ED9-F238-48C4-B4EC-10D21F41D47F}" destId="{526E8BDC-8751-4095-9FFE-AE7B1E7DB5E5}" srcOrd="1" destOrd="0" presId="urn:microsoft.com/office/officeart/2005/8/layout/process3"/>
    <dgm:cxn modelId="{8E90B499-8BEC-4CC6-B7EB-03A57B52C0C9}" type="presOf" srcId="{60E3CE61-B0B6-41B6-BB5E-B5F5D732A77E}" destId="{B26D109D-6532-4D7B-8046-2B22710F9270}" srcOrd="0" destOrd="0" presId="urn:microsoft.com/office/officeart/2005/8/layout/process3"/>
    <dgm:cxn modelId="{B82C84A3-7B75-4DD5-82A2-306199F347D6}" type="presOf" srcId="{838A7BDD-1EA2-43EC-AD4A-7C5DAAEF2178}" destId="{B47D60A5-36B6-4C5E-B636-82945EBB05E1}" srcOrd="0" destOrd="0" presId="urn:microsoft.com/office/officeart/2005/8/layout/process3"/>
    <dgm:cxn modelId="{13927EAB-68D2-4586-91F6-DFC9FFD3B793}" srcId="{54DCD73D-6852-4A7A-A39F-E5BCB95C449C}" destId="{838A7BDD-1EA2-43EC-AD4A-7C5DAAEF2178}" srcOrd="0" destOrd="0" parTransId="{A3983D3C-A61D-428A-A2DC-4A1E91044C98}" sibTransId="{94DEB058-A3DB-416B-B49C-BF10165E24EC}"/>
    <dgm:cxn modelId="{571880AB-BE50-4F9E-AD4E-BD581F35B84D}" type="presOf" srcId="{60E3CE61-B0B6-41B6-BB5E-B5F5D732A77E}" destId="{BD14EB86-EA7A-4919-BE62-3E02AB8270CC}" srcOrd="1" destOrd="0" presId="urn:microsoft.com/office/officeart/2005/8/layout/process3"/>
    <dgm:cxn modelId="{84B021B0-002D-48FC-9D71-653F2C2A9062}" type="presOf" srcId="{06B21239-A7A0-4775-9FE0-BB11B7BCBC43}" destId="{01B107C8-6F36-4D85-B58D-9BCD9C5FAA6D}" srcOrd="0" destOrd="0" presId="urn:microsoft.com/office/officeart/2005/8/layout/process3"/>
    <dgm:cxn modelId="{396BBDC0-2C42-4661-B08A-3A1A2F955A35}" type="presOf" srcId="{84C439B8-D3AB-4BA2-A4FD-6BA10AF03A72}" destId="{E098CFFB-396F-4E87-A55D-71295AEDBB96}" srcOrd="1" destOrd="0" presId="urn:microsoft.com/office/officeart/2005/8/layout/process3"/>
    <dgm:cxn modelId="{048374C6-42BA-4A9C-A759-7A7237FFD6D8}" type="presOf" srcId="{50E8D2C4-B52B-4C87-A8D8-91E883BED9F8}" destId="{A99544D4-32D9-4075-B564-37150521F2F6}" srcOrd="0" destOrd="1" presId="urn:microsoft.com/office/officeart/2005/8/layout/process3"/>
    <dgm:cxn modelId="{265F99C8-984B-4266-B229-154F36DF5CEE}" type="presOf" srcId="{1B20A50F-2300-438B-A12C-38DE5ECE8DFF}" destId="{23270FC5-ACC9-41C5-85FB-093E2E6E01D1}" srcOrd="0" destOrd="0" presId="urn:microsoft.com/office/officeart/2005/8/layout/process3"/>
    <dgm:cxn modelId="{599806D0-862B-4B9A-9494-BFB07E1A8B5D}" type="presOf" srcId="{CE8598C4-0617-442A-A08F-46CB27575022}" destId="{D8499BC6-DB56-4BC3-BD1A-9A4CF9AE298F}" srcOrd="1" destOrd="0" presId="urn:microsoft.com/office/officeart/2005/8/layout/process3"/>
    <dgm:cxn modelId="{63C0BCD3-1551-4A3B-BF25-F2474D64C01F}" type="presOf" srcId="{F379136C-FFCB-4F65-A97B-259D8497C1EF}" destId="{A99544D4-32D9-4075-B564-37150521F2F6}" srcOrd="0" destOrd="0" presId="urn:microsoft.com/office/officeart/2005/8/layout/process3"/>
    <dgm:cxn modelId="{3483D4D5-ABC9-413C-B23E-0AD17E9648E4}" type="presOf" srcId="{B8EB169A-F919-40DF-AC32-E2BD3A036E75}" destId="{088B4D72-273E-4F5C-9013-38190BC1F1FE}" srcOrd="0" destOrd="0" presId="urn:microsoft.com/office/officeart/2005/8/layout/process3"/>
    <dgm:cxn modelId="{A57BC5DD-78EF-4890-9C49-EDCE923CAF3F}" type="presOf" srcId="{C7384793-4142-4A56-A5C5-8CE824224D86}" destId="{7B46B1A9-9592-466B-9167-F06BDDEC55F1}" srcOrd="0" destOrd="0" presId="urn:microsoft.com/office/officeart/2005/8/layout/process3"/>
    <dgm:cxn modelId="{C11E5EE2-5706-4859-BAE6-AEBE41E178B2}" srcId="{60E3CE61-B0B6-41B6-BB5E-B5F5D732A77E}" destId="{5E2934AF-90D1-46E5-BDE4-355DD6E188EE}" srcOrd="0" destOrd="0" parTransId="{F201D24F-B9E3-4B5D-9340-73040F163140}" sibTransId="{D0526B0E-84EA-48EB-9E66-7CFC83AFFCF5}"/>
    <dgm:cxn modelId="{4A25BEF2-70D4-427A-A8DD-EEA036F2E319}" srcId="{1B20A50F-2300-438B-A12C-38DE5ECE8DFF}" destId="{B8EB169A-F919-40DF-AC32-E2BD3A036E75}" srcOrd="0" destOrd="0" parTransId="{9E267DE2-5ED2-4CF5-ACA2-D46835455ACE}" sibTransId="{9458A1D2-141A-42BF-8F62-879A473D20C3}"/>
    <dgm:cxn modelId="{6C52B8F4-1566-4379-9D66-9A9EDB03EFB5}" type="presOf" srcId="{6537E153-D573-4B85-BBE8-8D8DE012B53C}" destId="{EF44FA7A-E1EA-43BC-B24E-B3F451C6803E}" srcOrd="0" destOrd="0" presId="urn:microsoft.com/office/officeart/2005/8/layout/process3"/>
    <dgm:cxn modelId="{FED61CF7-83F9-4CB7-AFE1-8FACECA13907}" type="presOf" srcId="{3F20A51E-4E8E-495C-89F0-176368406FF4}" destId="{1EB378F0-FC69-410F-A9A7-19FBECC7B88A}" srcOrd="1" destOrd="0" presId="urn:microsoft.com/office/officeart/2005/8/layout/process3"/>
    <dgm:cxn modelId="{82E837FA-FC7A-4779-8D28-7DE84FAC84F0}" type="presOf" srcId="{54DCD73D-6852-4A7A-A39F-E5BCB95C449C}" destId="{B9055455-911B-48B4-BBEA-75D63AD4E917}" srcOrd="0" destOrd="0" presId="urn:microsoft.com/office/officeart/2005/8/layout/process3"/>
    <dgm:cxn modelId="{8A9C433D-E012-4C3B-B126-01CF09F671D4}" type="presParOf" srcId="{3A2996AA-CB49-46E1-AF1B-D9F23AC6AE38}" destId="{CE2B0DB7-E3AB-4B54-894D-C2781509A62B}" srcOrd="0" destOrd="0" presId="urn:microsoft.com/office/officeart/2005/8/layout/process3"/>
    <dgm:cxn modelId="{2A0246B3-469A-461C-A8B1-C71D1F72D6AC}" type="presParOf" srcId="{CE2B0DB7-E3AB-4B54-894D-C2781509A62B}" destId="{01B107C8-6F36-4D85-B58D-9BCD9C5FAA6D}" srcOrd="0" destOrd="0" presId="urn:microsoft.com/office/officeart/2005/8/layout/process3"/>
    <dgm:cxn modelId="{88BADB2C-E04F-4544-A056-F0716783CFC1}" type="presParOf" srcId="{CE2B0DB7-E3AB-4B54-894D-C2781509A62B}" destId="{98AE50A0-D04E-4081-8D8E-1C9735979E6E}" srcOrd="1" destOrd="0" presId="urn:microsoft.com/office/officeart/2005/8/layout/process3"/>
    <dgm:cxn modelId="{943E5FC9-0DB9-4565-92F3-377ECAE8D63E}" type="presParOf" srcId="{CE2B0DB7-E3AB-4B54-894D-C2781509A62B}" destId="{A99544D4-32D9-4075-B564-37150521F2F6}" srcOrd="2" destOrd="0" presId="urn:microsoft.com/office/officeart/2005/8/layout/process3"/>
    <dgm:cxn modelId="{27ECCAE2-B84E-4C35-AA5F-DDCE5D77D26F}" type="presParOf" srcId="{3A2996AA-CB49-46E1-AF1B-D9F23AC6AE38}" destId="{7B46B1A9-9592-466B-9167-F06BDDEC55F1}" srcOrd="1" destOrd="0" presId="urn:microsoft.com/office/officeart/2005/8/layout/process3"/>
    <dgm:cxn modelId="{EA14489F-C74C-4737-A536-83D2869F862F}" type="presParOf" srcId="{7B46B1A9-9592-466B-9167-F06BDDEC55F1}" destId="{1F19B0DA-780D-4E48-AE31-0A8613A08A29}" srcOrd="0" destOrd="0" presId="urn:microsoft.com/office/officeart/2005/8/layout/process3"/>
    <dgm:cxn modelId="{4B0B5CFA-7D52-4EF0-A8AD-A4683D36A984}" type="presParOf" srcId="{3A2996AA-CB49-46E1-AF1B-D9F23AC6AE38}" destId="{0E6ECC75-524D-4D42-BCD0-AECB00EDD986}" srcOrd="2" destOrd="0" presId="urn:microsoft.com/office/officeart/2005/8/layout/process3"/>
    <dgm:cxn modelId="{5387B9C4-0398-444D-A76E-0B88869B7B2C}" type="presParOf" srcId="{0E6ECC75-524D-4D42-BCD0-AECB00EDD986}" destId="{B9055455-911B-48B4-BBEA-75D63AD4E917}" srcOrd="0" destOrd="0" presId="urn:microsoft.com/office/officeart/2005/8/layout/process3"/>
    <dgm:cxn modelId="{50A01209-0699-4430-8016-CC48D858F883}" type="presParOf" srcId="{0E6ECC75-524D-4D42-BCD0-AECB00EDD986}" destId="{21ADC18E-7882-42F9-9F4C-CEE764E32BEE}" srcOrd="1" destOrd="0" presId="urn:microsoft.com/office/officeart/2005/8/layout/process3"/>
    <dgm:cxn modelId="{DFE8FD3A-AAF4-4D82-B3C1-8752CA98AC7A}" type="presParOf" srcId="{0E6ECC75-524D-4D42-BCD0-AECB00EDD986}" destId="{B47D60A5-36B6-4C5E-B636-82945EBB05E1}" srcOrd="2" destOrd="0" presId="urn:microsoft.com/office/officeart/2005/8/layout/process3"/>
    <dgm:cxn modelId="{462BDA90-7CF5-4231-841E-26E7CBFC7EEB}" type="presParOf" srcId="{3A2996AA-CB49-46E1-AF1B-D9F23AC6AE38}" destId="{4C14D56B-555D-42D7-8C6D-64BEA0D3CCF4}" srcOrd="3" destOrd="0" presId="urn:microsoft.com/office/officeart/2005/8/layout/process3"/>
    <dgm:cxn modelId="{A9C37736-D523-4FAE-8682-A8D69D7B06AA}" type="presParOf" srcId="{4C14D56B-555D-42D7-8C6D-64BEA0D3CCF4}" destId="{E098CFFB-396F-4E87-A55D-71295AEDBB96}" srcOrd="0" destOrd="0" presId="urn:microsoft.com/office/officeart/2005/8/layout/process3"/>
    <dgm:cxn modelId="{A0F053C9-F959-4E1F-8C99-79DA02B6A5D9}" type="presParOf" srcId="{3A2996AA-CB49-46E1-AF1B-D9F23AC6AE38}" destId="{950590DE-987D-4947-B1E8-2AA04C84C48E}" srcOrd="4" destOrd="0" presId="urn:microsoft.com/office/officeart/2005/8/layout/process3"/>
    <dgm:cxn modelId="{172B9075-5C2B-4037-9A74-3986B10C58DD}" type="presParOf" srcId="{950590DE-987D-4947-B1E8-2AA04C84C48E}" destId="{1FEF361F-FDA3-400D-AE44-17278DFCE2C9}" srcOrd="0" destOrd="0" presId="urn:microsoft.com/office/officeart/2005/8/layout/process3"/>
    <dgm:cxn modelId="{AB1FFF6F-62D8-4B79-A363-D39B95905B26}" type="presParOf" srcId="{950590DE-987D-4947-B1E8-2AA04C84C48E}" destId="{D8499BC6-DB56-4BC3-BD1A-9A4CF9AE298F}" srcOrd="1" destOrd="0" presId="urn:microsoft.com/office/officeart/2005/8/layout/process3"/>
    <dgm:cxn modelId="{2848BCE0-F3BF-4E94-9566-5A58A7E1E159}" type="presParOf" srcId="{950590DE-987D-4947-B1E8-2AA04C84C48E}" destId="{EF44FA7A-E1EA-43BC-B24E-B3F451C6803E}" srcOrd="2" destOrd="0" presId="urn:microsoft.com/office/officeart/2005/8/layout/process3"/>
    <dgm:cxn modelId="{E1685947-D15E-4E53-ABE3-1240F49BCB6E}" type="presParOf" srcId="{3A2996AA-CB49-46E1-AF1B-D9F23AC6AE38}" destId="{37BA1B69-1951-47E8-A9F1-9D10E5B46B9A}" srcOrd="5" destOrd="0" presId="urn:microsoft.com/office/officeart/2005/8/layout/process3"/>
    <dgm:cxn modelId="{97D5E6A5-6944-4F07-835B-203D7ACBED6A}" type="presParOf" srcId="{37BA1B69-1951-47E8-A9F1-9D10E5B46B9A}" destId="{1EB378F0-FC69-410F-A9A7-19FBECC7B88A}" srcOrd="0" destOrd="0" presId="urn:microsoft.com/office/officeart/2005/8/layout/process3"/>
    <dgm:cxn modelId="{4C508BE1-0B72-40A9-9EDB-D9D8CD76B11B}" type="presParOf" srcId="{3A2996AA-CB49-46E1-AF1B-D9F23AC6AE38}" destId="{760A5271-92CB-4B22-B10F-10118714F674}" srcOrd="6" destOrd="0" presId="urn:microsoft.com/office/officeart/2005/8/layout/process3"/>
    <dgm:cxn modelId="{F2187183-7ED6-4E21-BDCC-CCF477845803}" type="presParOf" srcId="{760A5271-92CB-4B22-B10F-10118714F674}" destId="{B26D109D-6532-4D7B-8046-2B22710F9270}" srcOrd="0" destOrd="0" presId="urn:microsoft.com/office/officeart/2005/8/layout/process3"/>
    <dgm:cxn modelId="{ED7A7191-AC41-452B-8C37-0EDDE64FB58A}" type="presParOf" srcId="{760A5271-92CB-4B22-B10F-10118714F674}" destId="{BD14EB86-EA7A-4919-BE62-3E02AB8270CC}" srcOrd="1" destOrd="0" presId="urn:microsoft.com/office/officeart/2005/8/layout/process3"/>
    <dgm:cxn modelId="{5E035CA0-60C0-4B0C-82FC-1EFDE6407604}" type="presParOf" srcId="{760A5271-92CB-4B22-B10F-10118714F674}" destId="{6B4325CA-E557-49F0-962C-179C311878FD}" srcOrd="2" destOrd="0" presId="urn:microsoft.com/office/officeart/2005/8/layout/process3"/>
    <dgm:cxn modelId="{B232C558-268D-4825-A861-3B9FEFC3B899}" type="presParOf" srcId="{3A2996AA-CB49-46E1-AF1B-D9F23AC6AE38}" destId="{167D9ADE-0BF7-4D8F-B078-352C86632ECD}" srcOrd="7" destOrd="0" presId="urn:microsoft.com/office/officeart/2005/8/layout/process3"/>
    <dgm:cxn modelId="{28202DB3-B613-4A46-B784-DDE18A170214}" type="presParOf" srcId="{167D9ADE-0BF7-4D8F-B078-352C86632ECD}" destId="{526E8BDC-8751-4095-9FFE-AE7B1E7DB5E5}" srcOrd="0" destOrd="0" presId="urn:microsoft.com/office/officeart/2005/8/layout/process3"/>
    <dgm:cxn modelId="{A40A9B6C-EA95-4BBD-BD2D-6F8926A963DE}" type="presParOf" srcId="{3A2996AA-CB49-46E1-AF1B-D9F23AC6AE38}" destId="{E9919AD6-653E-46D3-A342-4CCD17058FC2}" srcOrd="8" destOrd="0" presId="urn:microsoft.com/office/officeart/2005/8/layout/process3"/>
    <dgm:cxn modelId="{F117A88D-B4A0-4BFD-AD6C-1906419C8B8E}" type="presParOf" srcId="{E9919AD6-653E-46D3-A342-4CCD17058FC2}" destId="{23270FC5-ACC9-41C5-85FB-093E2E6E01D1}" srcOrd="0" destOrd="0" presId="urn:microsoft.com/office/officeart/2005/8/layout/process3"/>
    <dgm:cxn modelId="{04C769AC-AEBC-4B7E-9B0F-6CF6551CC72B}" type="presParOf" srcId="{E9919AD6-653E-46D3-A342-4CCD17058FC2}" destId="{9DF8C595-661D-4A79-B06D-0843E949845B}" srcOrd="1" destOrd="0" presId="urn:microsoft.com/office/officeart/2005/8/layout/process3"/>
    <dgm:cxn modelId="{666F63D3-E739-4020-9C0A-D4B5C44F755D}" type="presParOf" srcId="{E9919AD6-653E-46D3-A342-4CCD17058FC2}" destId="{088B4D72-273E-4F5C-9013-38190BC1F1FE}" srcOrd="2" destOrd="0" presId="urn:microsoft.com/office/officeart/2005/8/layout/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E50A0-D04E-4081-8D8E-1C9735979E6E}">
      <dsp:nvSpPr>
        <dsp:cNvPr id="0" name=""/>
        <dsp:cNvSpPr/>
      </dsp:nvSpPr>
      <dsp:spPr>
        <a:xfrm>
          <a:off x="10751" y="265093"/>
          <a:ext cx="2425923" cy="140321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noProof="0"/>
            <a:t>1. Preparation</a:t>
          </a:r>
        </a:p>
      </dsp:txBody>
      <dsp:txXfrm>
        <a:off x="10751" y="265093"/>
        <a:ext cx="2425923" cy="935473"/>
      </dsp:txXfrm>
    </dsp:sp>
    <dsp:sp modelId="{A99544D4-32D9-4075-B564-37150521F2F6}">
      <dsp:nvSpPr>
        <dsp:cNvPr id="0" name=""/>
        <dsp:cNvSpPr/>
      </dsp:nvSpPr>
      <dsp:spPr>
        <a:xfrm>
          <a:off x="507627" y="1200567"/>
          <a:ext cx="2425923" cy="26352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noProof="0"/>
            <a:t>Collecting sources</a:t>
          </a:r>
        </a:p>
        <a:p>
          <a:pPr marL="228600" lvl="1" indent="-228600" algn="l" defTabSz="1066800">
            <a:lnSpc>
              <a:spcPct val="90000"/>
            </a:lnSpc>
            <a:spcBef>
              <a:spcPct val="0"/>
            </a:spcBef>
            <a:spcAft>
              <a:spcPct val="15000"/>
            </a:spcAft>
            <a:buChar char="•"/>
          </a:pPr>
          <a:r>
            <a:rPr lang="en-US" sz="2400" kern="1200" noProof="0"/>
            <a:t>Defining participants</a:t>
          </a:r>
        </a:p>
        <a:p>
          <a:pPr marL="228600" lvl="1" indent="-228600" algn="l" defTabSz="1066800">
            <a:lnSpc>
              <a:spcPct val="90000"/>
            </a:lnSpc>
            <a:spcBef>
              <a:spcPct val="0"/>
            </a:spcBef>
            <a:spcAft>
              <a:spcPct val="15000"/>
            </a:spcAft>
            <a:buChar char="•"/>
          </a:pPr>
          <a:r>
            <a:rPr lang="en-US" sz="2400" kern="1200" noProof="0"/>
            <a:t>Going over materials</a:t>
          </a:r>
        </a:p>
      </dsp:txBody>
      <dsp:txXfrm>
        <a:off x="578680" y="1271620"/>
        <a:ext cx="2283817" cy="2493094"/>
      </dsp:txXfrm>
    </dsp:sp>
    <dsp:sp modelId="{7B46B1A9-9592-466B-9167-F06BDDEC55F1}">
      <dsp:nvSpPr>
        <dsp:cNvPr id="0" name=""/>
        <dsp:cNvSpPr/>
      </dsp:nvSpPr>
      <dsp:spPr>
        <a:xfrm>
          <a:off x="2804437" y="430838"/>
          <a:ext cx="779653" cy="603984"/>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l-NL" sz="1900" kern="1200"/>
        </a:p>
      </dsp:txBody>
      <dsp:txXfrm>
        <a:off x="2804437" y="551635"/>
        <a:ext cx="598458" cy="362390"/>
      </dsp:txXfrm>
    </dsp:sp>
    <dsp:sp modelId="{21ADC18E-7882-42F9-9F4C-CEE764E32BEE}">
      <dsp:nvSpPr>
        <dsp:cNvPr id="0" name=""/>
        <dsp:cNvSpPr/>
      </dsp:nvSpPr>
      <dsp:spPr>
        <a:xfrm>
          <a:off x="3907720" y="265093"/>
          <a:ext cx="2425923" cy="140321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noProof="0"/>
            <a:t>2. Mapping stakeholders</a:t>
          </a:r>
        </a:p>
      </dsp:txBody>
      <dsp:txXfrm>
        <a:off x="3907720" y="265093"/>
        <a:ext cx="2425923" cy="935473"/>
      </dsp:txXfrm>
    </dsp:sp>
    <dsp:sp modelId="{B47D60A5-36B6-4C5E-B636-82945EBB05E1}">
      <dsp:nvSpPr>
        <dsp:cNvPr id="0" name=""/>
        <dsp:cNvSpPr/>
      </dsp:nvSpPr>
      <dsp:spPr>
        <a:xfrm>
          <a:off x="4404596" y="1200567"/>
          <a:ext cx="2425923" cy="26352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noProof="0"/>
            <a:t>Visualizing CoVE with stakeholders</a:t>
          </a:r>
        </a:p>
      </dsp:txBody>
      <dsp:txXfrm>
        <a:off x="4475649" y="1271620"/>
        <a:ext cx="2283817" cy="2493094"/>
      </dsp:txXfrm>
    </dsp:sp>
    <dsp:sp modelId="{4C14D56B-555D-42D7-8C6D-64BEA0D3CCF4}">
      <dsp:nvSpPr>
        <dsp:cNvPr id="0" name=""/>
        <dsp:cNvSpPr/>
      </dsp:nvSpPr>
      <dsp:spPr>
        <a:xfrm>
          <a:off x="6701406" y="430838"/>
          <a:ext cx="779653" cy="603984"/>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l-NL" sz="1900" kern="1200"/>
        </a:p>
      </dsp:txBody>
      <dsp:txXfrm>
        <a:off x="6701406" y="551635"/>
        <a:ext cx="598458" cy="362390"/>
      </dsp:txXfrm>
    </dsp:sp>
    <dsp:sp modelId="{D8499BC6-DB56-4BC3-BD1A-9A4CF9AE298F}">
      <dsp:nvSpPr>
        <dsp:cNvPr id="0" name=""/>
        <dsp:cNvSpPr/>
      </dsp:nvSpPr>
      <dsp:spPr>
        <a:xfrm>
          <a:off x="7804690" y="265093"/>
          <a:ext cx="2425923" cy="140321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noProof="0"/>
            <a:t>3. Qualitative descriptions</a:t>
          </a:r>
        </a:p>
      </dsp:txBody>
      <dsp:txXfrm>
        <a:off x="7804690" y="265093"/>
        <a:ext cx="2425923" cy="935473"/>
      </dsp:txXfrm>
    </dsp:sp>
    <dsp:sp modelId="{EF44FA7A-E1EA-43BC-B24E-B3F451C6803E}">
      <dsp:nvSpPr>
        <dsp:cNvPr id="0" name=""/>
        <dsp:cNvSpPr/>
      </dsp:nvSpPr>
      <dsp:spPr>
        <a:xfrm>
          <a:off x="8301566" y="1200567"/>
          <a:ext cx="2425923" cy="26352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noProof="0"/>
            <a:t>Discussion using questions</a:t>
          </a:r>
        </a:p>
      </dsp:txBody>
      <dsp:txXfrm>
        <a:off x="8372619" y="1271620"/>
        <a:ext cx="2283817" cy="2493094"/>
      </dsp:txXfrm>
    </dsp:sp>
    <dsp:sp modelId="{37BA1B69-1951-47E8-A9F1-9D10E5B46B9A}">
      <dsp:nvSpPr>
        <dsp:cNvPr id="0" name=""/>
        <dsp:cNvSpPr/>
      </dsp:nvSpPr>
      <dsp:spPr>
        <a:xfrm>
          <a:off x="10598375" y="430838"/>
          <a:ext cx="779653" cy="603984"/>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l-NL" sz="1900" kern="1200"/>
        </a:p>
      </dsp:txBody>
      <dsp:txXfrm>
        <a:off x="10598375" y="551635"/>
        <a:ext cx="598458" cy="362390"/>
      </dsp:txXfrm>
    </dsp:sp>
    <dsp:sp modelId="{BD14EB86-EA7A-4919-BE62-3E02AB8270CC}">
      <dsp:nvSpPr>
        <dsp:cNvPr id="0" name=""/>
        <dsp:cNvSpPr/>
      </dsp:nvSpPr>
      <dsp:spPr>
        <a:xfrm>
          <a:off x="11701659" y="265093"/>
          <a:ext cx="2425923" cy="140321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noProof="0"/>
            <a:t>4. Mapping CoVE maturity</a:t>
          </a:r>
        </a:p>
      </dsp:txBody>
      <dsp:txXfrm>
        <a:off x="11701659" y="265093"/>
        <a:ext cx="2425923" cy="935473"/>
      </dsp:txXfrm>
    </dsp:sp>
    <dsp:sp modelId="{6B4325CA-E557-49F0-962C-179C311878FD}">
      <dsp:nvSpPr>
        <dsp:cNvPr id="0" name=""/>
        <dsp:cNvSpPr/>
      </dsp:nvSpPr>
      <dsp:spPr>
        <a:xfrm>
          <a:off x="12198535" y="1200567"/>
          <a:ext cx="2425923" cy="26352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noProof="0"/>
            <a:t>Deciding on phase of development per theme</a:t>
          </a:r>
        </a:p>
      </dsp:txBody>
      <dsp:txXfrm>
        <a:off x="12269588" y="1271620"/>
        <a:ext cx="2283817" cy="2493094"/>
      </dsp:txXfrm>
    </dsp:sp>
    <dsp:sp modelId="{167D9ADE-0BF7-4D8F-B078-352C86632ECD}">
      <dsp:nvSpPr>
        <dsp:cNvPr id="0" name=""/>
        <dsp:cNvSpPr/>
      </dsp:nvSpPr>
      <dsp:spPr>
        <a:xfrm>
          <a:off x="14495344" y="430838"/>
          <a:ext cx="779653" cy="603984"/>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l-NL" sz="1900" kern="1200"/>
        </a:p>
      </dsp:txBody>
      <dsp:txXfrm>
        <a:off x="14495344" y="551635"/>
        <a:ext cx="598458" cy="362390"/>
      </dsp:txXfrm>
    </dsp:sp>
    <dsp:sp modelId="{9DF8C595-661D-4A79-B06D-0843E949845B}">
      <dsp:nvSpPr>
        <dsp:cNvPr id="0" name=""/>
        <dsp:cNvSpPr/>
      </dsp:nvSpPr>
      <dsp:spPr>
        <a:xfrm>
          <a:off x="15598628" y="265093"/>
          <a:ext cx="2425923" cy="140321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noProof="0"/>
            <a:t>5. Reflection on insights</a:t>
          </a:r>
        </a:p>
      </dsp:txBody>
      <dsp:txXfrm>
        <a:off x="15598628" y="265093"/>
        <a:ext cx="2425923" cy="935473"/>
      </dsp:txXfrm>
    </dsp:sp>
    <dsp:sp modelId="{088B4D72-273E-4F5C-9013-38190BC1F1FE}">
      <dsp:nvSpPr>
        <dsp:cNvPr id="0" name=""/>
        <dsp:cNvSpPr/>
      </dsp:nvSpPr>
      <dsp:spPr>
        <a:xfrm>
          <a:off x="16095504" y="1200567"/>
          <a:ext cx="2425923" cy="26352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noProof="0"/>
            <a:t>Gathering most important insights</a:t>
          </a:r>
        </a:p>
      </dsp:txBody>
      <dsp:txXfrm>
        <a:off x="16166557" y="1271620"/>
        <a:ext cx="2283817" cy="2493094"/>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49049"/>
            <a:ext cx="18176081" cy="10528100"/>
          </a:xfrm>
        </p:spPr>
        <p:txBody>
          <a:bodyPr anchor="b"/>
          <a:lstStyle>
            <a:lvl1pPr algn="ctr">
              <a:defRPr sz="14031"/>
            </a:lvl1pPr>
          </a:lstStyle>
          <a:p>
            <a:r>
              <a:rPr lang="en-US"/>
              <a:t>Click to edit Master title style</a:t>
            </a:r>
          </a:p>
        </p:txBody>
      </p:sp>
      <p:sp>
        <p:nvSpPr>
          <p:cNvPr id="3" name="Subtitle 2"/>
          <p:cNvSpPr>
            <a:spLocks noGrp="1"/>
          </p:cNvSpPr>
          <p:nvPr>
            <p:ph type="subTitle" idx="1"/>
          </p:nvPr>
        </p:nvSpPr>
        <p:spPr>
          <a:xfrm>
            <a:off x="2672953" y="15883154"/>
            <a:ext cx="16037719" cy="7301067"/>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en-US"/>
              <a:t>Click to edit Master subtitle style</a:t>
            </a:r>
          </a:p>
        </p:txBody>
      </p:sp>
      <p:sp>
        <p:nvSpPr>
          <p:cNvPr id="4" name="Date Placeholder 3"/>
          <p:cNvSpPr>
            <a:spLocks noGrp="1"/>
          </p:cNvSpPr>
          <p:nvPr>
            <p:ph type="dt" sz="half" idx="10"/>
          </p:nvPr>
        </p:nvSpPr>
        <p:spPr/>
        <p:txBody>
          <a:bodyPr/>
          <a:lstStyle/>
          <a:p>
            <a:fld id="{E88E3EBF-1CEE-43EF-B2A7-825AD2E7054A}" type="datetimeFigureOut">
              <a:rPr lang="nl-NL" smtClean="0"/>
              <a:t>24-7-2025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36CF408-8C69-4402-9651-3729AF703E74}" type="slidenum">
              <a:rPr lang="nl-NL" smtClean="0"/>
              <a:t>‹#›</a:t>
            </a:fld>
            <a:endParaRPr lang="nl-NL"/>
          </a:p>
        </p:txBody>
      </p:sp>
    </p:spTree>
    <p:extLst>
      <p:ext uri="{BB962C8B-B14F-4D97-AF65-F5344CB8AC3E}">
        <p14:creationId xmlns:p14="http://schemas.microsoft.com/office/powerpoint/2010/main" val="1504358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8E3EBF-1CEE-43EF-B2A7-825AD2E7054A}" type="datetimeFigureOut">
              <a:rPr lang="nl-NL" smtClean="0"/>
              <a:t>24-7-2025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36CF408-8C69-4402-9651-3729AF703E74}" type="slidenum">
              <a:rPr lang="nl-NL" smtClean="0"/>
              <a:t>‹#›</a:t>
            </a:fld>
            <a:endParaRPr lang="nl-NL"/>
          </a:p>
        </p:txBody>
      </p:sp>
    </p:spTree>
    <p:extLst>
      <p:ext uri="{BB962C8B-B14F-4D97-AF65-F5344CB8AC3E}">
        <p14:creationId xmlns:p14="http://schemas.microsoft.com/office/powerpoint/2010/main" val="1680639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0015"/>
            <a:ext cx="4610844" cy="2562724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70125" y="1610015"/>
            <a:ext cx="13565237" cy="256272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8E3EBF-1CEE-43EF-B2A7-825AD2E7054A}" type="datetimeFigureOut">
              <a:rPr lang="nl-NL" smtClean="0"/>
              <a:t>24-7-2025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36CF408-8C69-4402-9651-3729AF703E74}" type="slidenum">
              <a:rPr lang="nl-NL" smtClean="0"/>
              <a:t>‹#›</a:t>
            </a:fld>
            <a:endParaRPr lang="nl-NL"/>
          </a:p>
        </p:txBody>
      </p:sp>
    </p:spTree>
    <p:extLst>
      <p:ext uri="{BB962C8B-B14F-4D97-AF65-F5344CB8AC3E}">
        <p14:creationId xmlns:p14="http://schemas.microsoft.com/office/powerpoint/2010/main" val="423722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8E3EBF-1CEE-43EF-B2A7-825AD2E7054A}" type="datetimeFigureOut">
              <a:rPr lang="nl-NL" smtClean="0"/>
              <a:t>24-7-2025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36CF408-8C69-4402-9651-3729AF703E74}" type="slidenum">
              <a:rPr lang="nl-NL" smtClean="0"/>
              <a:t>‹#›</a:t>
            </a:fld>
            <a:endParaRPr lang="nl-NL"/>
          </a:p>
        </p:txBody>
      </p:sp>
    </p:spTree>
    <p:extLst>
      <p:ext uri="{BB962C8B-B14F-4D97-AF65-F5344CB8AC3E}">
        <p14:creationId xmlns:p14="http://schemas.microsoft.com/office/powerpoint/2010/main" val="128127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7539080"/>
            <a:ext cx="18443377" cy="12579118"/>
          </a:xfrm>
        </p:spPr>
        <p:txBody>
          <a:bodyPr anchor="b"/>
          <a:lstStyle>
            <a:lvl1pPr>
              <a:defRPr sz="14031"/>
            </a:lvl1pPr>
          </a:lstStyle>
          <a:p>
            <a:r>
              <a:rPr lang="en-US"/>
              <a:t>Click to edit Master title style</a:t>
            </a:r>
          </a:p>
        </p:txBody>
      </p:sp>
      <p:sp>
        <p:nvSpPr>
          <p:cNvPr id="3" name="Text Placeholder 2"/>
          <p:cNvSpPr>
            <a:spLocks noGrp="1"/>
          </p:cNvSpPr>
          <p:nvPr>
            <p:ph type="body" idx="1"/>
          </p:nvPr>
        </p:nvSpPr>
        <p:spPr>
          <a:xfrm>
            <a:off x="1458988" y="20237201"/>
            <a:ext cx="18443377" cy="661506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8E3EBF-1CEE-43EF-B2A7-825AD2E7054A}" type="datetimeFigureOut">
              <a:rPr lang="nl-NL" smtClean="0"/>
              <a:t>24-7-2025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36CF408-8C69-4402-9651-3729AF703E74}" type="slidenum">
              <a:rPr lang="nl-NL" smtClean="0"/>
              <a:t>‹#›</a:t>
            </a:fld>
            <a:endParaRPr lang="nl-NL"/>
          </a:p>
        </p:txBody>
      </p:sp>
    </p:spTree>
    <p:extLst>
      <p:ext uri="{BB962C8B-B14F-4D97-AF65-F5344CB8AC3E}">
        <p14:creationId xmlns:p14="http://schemas.microsoft.com/office/powerpoint/2010/main" val="3668425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70124" y="8050077"/>
            <a:ext cx="9088041" cy="19187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825460" y="8050077"/>
            <a:ext cx="9088041" cy="19187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8E3EBF-1CEE-43EF-B2A7-825AD2E7054A}" type="datetimeFigureOut">
              <a:rPr lang="nl-NL" smtClean="0"/>
              <a:t>24-7-2025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36CF408-8C69-4402-9651-3729AF703E74}" type="slidenum">
              <a:rPr lang="nl-NL" smtClean="0"/>
              <a:t>‹#›</a:t>
            </a:fld>
            <a:endParaRPr lang="nl-NL"/>
          </a:p>
        </p:txBody>
      </p:sp>
    </p:spTree>
    <p:extLst>
      <p:ext uri="{BB962C8B-B14F-4D97-AF65-F5344CB8AC3E}">
        <p14:creationId xmlns:p14="http://schemas.microsoft.com/office/powerpoint/2010/main" val="68210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0022"/>
            <a:ext cx="18443377" cy="5845058"/>
          </a:xfrm>
        </p:spPr>
        <p:txBody>
          <a:bodyPr/>
          <a:lstStyle/>
          <a:p>
            <a:r>
              <a:rPr lang="en-US"/>
              <a:t>Click to edit Master title style</a:t>
            </a:r>
          </a:p>
        </p:txBody>
      </p:sp>
      <p:sp>
        <p:nvSpPr>
          <p:cNvPr id="3" name="Text Placeholder 2"/>
          <p:cNvSpPr>
            <a:spLocks noGrp="1"/>
          </p:cNvSpPr>
          <p:nvPr>
            <p:ph type="body" idx="1"/>
          </p:nvPr>
        </p:nvSpPr>
        <p:spPr>
          <a:xfrm>
            <a:off x="1472912" y="7413073"/>
            <a:ext cx="9046274" cy="3633032"/>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Click to edit Master text styles</a:t>
            </a:r>
          </a:p>
        </p:txBody>
      </p:sp>
      <p:sp>
        <p:nvSpPr>
          <p:cNvPr id="4" name="Content Placeholder 3"/>
          <p:cNvSpPr>
            <a:spLocks noGrp="1"/>
          </p:cNvSpPr>
          <p:nvPr>
            <p:ph sz="half" idx="2"/>
          </p:nvPr>
        </p:nvSpPr>
        <p:spPr>
          <a:xfrm>
            <a:off x="1472912" y="11046105"/>
            <a:ext cx="9046274" cy="16247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25461" y="7413073"/>
            <a:ext cx="9090826" cy="3633032"/>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Click to edit Master text styles</a:t>
            </a:r>
          </a:p>
        </p:txBody>
      </p:sp>
      <p:sp>
        <p:nvSpPr>
          <p:cNvPr id="6" name="Content Placeholder 5"/>
          <p:cNvSpPr>
            <a:spLocks noGrp="1"/>
          </p:cNvSpPr>
          <p:nvPr>
            <p:ph sz="quarter" idx="4"/>
          </p:nvPr>
        </p:nvSpPr>
        <p:spPr>
          <a:xfrm>
            <a:off x="10825461" y="11046105"/>
            <a:ext cx="9090826" cy="16247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8E3EBF-1CEE-43EF-B2A7-825AD2E7054A}" type="datetimeFigureOut">
              <a:rPr lang="nl-NL" smtClean="0"/>
              <a:t>24-7-2025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36CF408-8C69-4402-9651-3729AF703E74}" type="slidenum">
              <a:rPr lang="nl-NL" smtClean="0"/>
              <a:t>‹#›</a:t>
            </a:fld>
            <a:endParaRPr lang="nl-NL"/>
          </a:p>
        </p:txBody>
      </p:sp>
    </p:spTree>
    <p:extLst>
      <p:ext uri="{BB962C8B-B14F-4D97-AF65-F5344CB8AC3E}">
        <p14:creationId xmlns:p14="http://schemas.microsoft.com/office/powerpoint/2010/main" val="3317452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8E3EBF-1CEE-43EF-B2A7-825AD2E7054A}" type="datetimeFigureOut">
              <a:rPr lang="nl-NL" smtClean="0"/>
              <a:t>24-7-2025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36CF408-8C69-4402-9651-3729AF703E74}" type="slidenum">
              <a:rPr lang="nl-NL" smtClean="0"/>
              <a:t>‹#›</a:t>
            </a:fld>
            <a:endParaRPr lang="nl-NL"/>
          </a:p>
        </p:txBody>
      </p:sp>
    </p:spTree>
    <p:extLst>
      <p:ext uri="{BB962C8B-B14F-4D97-AF65-F5344CB8AC3E}">
        <p14:creationId xmlns:p14="http://schemas.microsoft.com/office/powerpoint/2010/main" val="299156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8E3EBF-1CEE-43EF-B2A7-825AD2E7054A}" type="datetimeFigureOut">
              <a:rPr lang="nl-NL" smtClean="0"/>
              <a:t>24-7-2025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36CF408-8C69-4402-9651-3729AF703E74}" type="slidenum">
              <a:rPr lang="nl-NL" smtClean="0"/>
              <a:t>‹#›</a:t>
            </a:fld>
            <a:endParaRPr lang="nl-NL"/>
          </a:p>
        </p:txBody>
      </p:sp>
    </p:spTree>
    <p:extLst>
      <p:ext uri="{BB962C8B-B14F-4D97-AF65-F5344CB8AC3E}">
        <p14:creationId xmlns:p14="http://schemas.microsoft.com/office/powerpoint/2010/main" val="3095228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6019"/>
            <a:ext cx="6896776" cy="7056067"/>
          </a:xfrm>
        </p:spPr>
        <p:txBody>
          <a:bodyPr anchor="b"/>
          <a:lstStyle>
            <a:lvl1pPr>
              <a:defRPr sz="7483"/>
            </a:lvl1pPr>
          </a:lstStyle>
          <a:p>
            <a:r>
              <a:rPr lang="en-US"/>
              <a:t>Click to edit Master title style</a:t>
            </a:r>
          </a:p>
        </p:txBody>
      </p:sp>
      <p:sp>
        <p:nvSpPr>
          <p:cNvPr id="3" name="Content Placeholder 2"/>
          <p:cNvSpPr>
            <a:spLocks noGrp="1"/>
          </p:cNvSpPr>
          <p:nvPr>
            <p:ph idx="1"/>
          </p:nvPr>
        </p:nvSpPr>
        <p:spPr>
          <a:xfrm>
            <a:off x="9090826" y="4354048"/>
            <a:ext cx="10825460" cy="21490205"/>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72909" y="9072087"/>
            <a:ext cx="6896776" cy="16807162"/>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Click to edit Master text styles</a:t>
            </a:r>
          </a:p>
        </p:txBody>
      </p:sp>
      <p:sp>
        <p:nvSpPr>
          <p:cNvPr id="5" name="Date Placeholder 4"/>
          <p:cNvSpPr>
            <a:spLocks noGrp="1"/>
          </p:cNvSpPr>
          <p:nvPr>
            <p:ph type="dt" sz="half" idx="10"/>
          </p:nvPr>
        </p:nvSpPr>
        <p:spPr/>
        <p:txBody>
          <a:bodyPr/>
          <a:lstStyle/>
          <a:p>
            <a:fld id="{E88E3EBF-1CEE-43EF-B2A7-825AD2E7054A}" type="datetimeFigureOut">
              <a:rPr lang="nl-NL" smtClean="0"/>
              <a:t>24-7-2025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36CF408-8C69-4402-9651-3729AF703E74}" type="slidenum">
              <a:rPr lang="nl-NL" smtClean="0"/>
              <a:t>‹#›</a:t>
            </a:fld>
            <a:endParaRPr lang="nl-NL"/>
          </a:p>
        </p:txBody>
      </p:sp>
    </p:spTree>
    <p:extLst>
      <p:ext uri="{BB962C8B-B14F-4D97-AF65-F5344CB8AC3E}">
        <p14:creationId xmlns:p14="http://schemas.microsoft.com/office/powerpoint/2010/main" val="177754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6019"/>
            <a:ext cx="6896776" cy="7056067"/>
          </a:xfrm>
        </p:spPr>
        <p:txBody>
          <a:bodyPr anchor="b"/>
          <a:lstStyle>
            <a:lvl1pPr>
              <a:defRPr sz="7483"/>
            </a:lvl1pPr>
          </a:lstStyle>
          <a:p>
            <a:r>
              <a:rPr lang="en-US"/>
              <a:t>Click to edit Master title style</a:t>
            </a:r>
          </a:p>
        </p:txBody>
      </p:sp>
      <p:sp>
        <p:nvSpPr>
          <p:cNvPr id="3" name="Picture Placeholder 2"/>
          <p:cNvSpPr>
            <a:spLocks noGrp="1" noChangeAspect="1"/>
          </p:cNvSpPr>
          <p:nvPr>
            <p:ph type="pic" idx="1"/>
          </p:nvPr>
        </p:nvSpPr>
        <p:spPr>
          <a:xfrm>
            <a:off x="9090826" y="4354048"/>
            <a:ext cx="10825460" cy="21490205"/>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US"/>
              <a:t>Click icon to add picture</a:t>
            </a:r>
          </a:p>
        </p:txBody>
      </p:sp>
      <p:sp>
        <p:nvSpPr>
          <p:cNvPr id="4" name="Text Placeholder 3"/>
          <p:cNvSpPr>
            <a:spLocks noGrp="1"/>
          </p:cNvSpPr>
          <p:nvPr>
            <p:ph type="body" sz="half" idx="2"/>
          </p:nvPr>
        </p:nvSpPr>
        <p:spPr>
          <a:xfrm>
            <a:off x="1472909" y="9072087"/>
            <a:ext cx="6896776" cy="16807162"/>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Click to edit Master text styles</a:t>
            </a:r>
          </a:p>
        </p:txBody>
      </p:sp>
      <p:sp>
        <p:nvSpPr>
          <p:cNvPr id="5" name="Date Placeholder 4"/>
          <p:cNvSpPr>
            <a:spLocks noGrp="1"/>
          </p:cNvSpPr>
          <p:nvPr>
            <p:ph type="dt" sz="half" idx="10"/>
          </p:nvPr>
        </p:nvSpPr>
        <p:spPr/>
        <p:txBody>
          <a:bodyPr/>
          <a:lstStyle/>
          <a:p>
            <a:fld id="{E88E3EBF-1CEE-43EF-B2A7-825AD2E7054A}" type="datetimeFigureOut">
              <a:rPr lang="nl-NL" smtClean="0"/>
              <a:t>24-7-2025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36CF408-8C69-4402-9651-3729AF703E74}" type="slidenum">
              <a:rPr lang="nl-NL" smtClean="0"/>
              <a:t>‹#›</a:t>
            </a:fld>
            <a:endParaRPr lang="nl-NL"/>
          </a:p>
        </p:txBody>
      </p:sp>
    </p:spTree>
    <p:extLst>
      <p:ext uri="{BB962C8B-B14F-4D97-AF65-F5344CB8AC3E}">
        <p14:creationId xmlns:p14="http://schemas.microsoft.com/office/powerpoint/2010/main" val="275358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0022"/>
            <a:ext cx="18443377" cy="584505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70124" y="8050077"/>
            <a:ext cx="18443377" cy="1918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470124" y="28028274"/>
            <a:ext cx="4811316" cy="1610015"/>
          </a:xfrm>
          <a:prstGeom prst="rect">
            <a:avLst/>
          </a:prstGeom>
        </p:spPr>
        <p:txBody>
          <a:bodyPr vert="horz" lIns="91440" tIns="45720" rIns="91440" bIns="45720" rtlCol="0" anchor="ctr"/>
          <a:lstStyle>
            <a:lvl1pPr algn="l">
              <a:defRPr sz="2806">
                <a:solidFill>
                  <a:schemeClr val="tx1">
                    <a:tint val="75000"/>
                  </a:schemeClr>
                </a:solidFill>
              </a:defRPr>
            </a:lvl1pPr>
          </a:lstStyle>
          <a:p>
            <a:fld id="{E88E3EBF-1CEE-43EF-B2A7-825AD2E7054A}" type="datetimeFigureOut">
              <a:rPr lang="nl-NL" smtClean="0"/>
              <a:t>24-7-2025</a:t>
            </a:fld>
            <a:endParaRPr lang="nl-NL"/>
          </a:p>
        </p:txBody>
      </p:sp>
      <p:sp>
        <p:nvSpPr>
          <p:cNvPr id="5" name="Footer Placeholder 4"/>
          <p:cNvSpPr>
            <a:spLocks noGrp="1"/>
          </p:cNvSpPr>
          <p:nvPr>
            <p:ph type="ftr" sz="quarter" idx="3"/>
          </p:nvPr>
        </p:nvSpPr>
        <p:spPr>
          <a:xfrm>
            <a:off x="7083326" y="28028274"/>
            <a:ext cx="7216973" cy="161001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15102185" y="28028274"/>
            <a:ext cx="4811316" cy="1610015"/>
          </a:xfrm>
          <a:prstGeom prst="rect">
            <a:avLst/>
          </a:prstGeom>
        </p:spPr>
        <p:txBody>
          <a:bodyPr vert="horz" lIns="91440" tIns="45720" rIns="91440" bIns="45720" rtlCol="0" anchor="ctr"/>
          <a:lstStyle>
            <a:lvl1pPr algn="r">
              <a:defRPr sz="2806">
                <a:solidFill>
                  <a:schemeClr val="tx1">
                    <a:tint val="75000"/>
                  </a:schemeClr>
                </a:solidFill>
              </a:defRPr>
            </a:lvl1pPr>
          </a:lstStyle>
          <a:p>
            <a:fld id="{936CF408-8C69-4402-9651-3729AF703E74}" type="slidenum">
              <a:rPr lang="nl-NL" smtClean="0"/>
              <a:t>‹#›</a:t>
            </a:fld>
            <a:endParaRPr lang="nl-NL"/>
          </a:p>
        </p:txBody>
      </p:sp>
    </p:spTree>
    <p:extLst>
      <p:ext uri="{BB962C8B-B14F-4D97-AF65-F5344CB8AC3E}">
        <p14:creationId xmlns:p14="http://schemas.microsoft.com/office/powerpoint/2010/main" val="9747593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hyperlink" Target="https://ec.europa.eu/social/main.jsp?catId=1501" TargetMode="Externa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www.etf.europa.eu/en/what-we-do/self-assessment-centres-vocational-excellence" TargetMode="External"/><Relationship Id="rId7" Type="http://schemas.openxmlformats.org/officeDocument/2006/relationships/diagramQuickStyle" Target="../diagrams/quickStyle1.xml"/><Relationship Id="rId12" Type="http://schemas.openxmlformats.org/officeDocument/2006/relationships/image" Target="../media/image3.png"/><Relationship Id="rId2" Type="http://schemas.openxmlformats.org/officeDocument/2006/relationships/hyperlink" Target="https://ec.europa.eu/social/main.jsp?catId=1501" TargetMode="External"/><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6.emf"/><Relationship Id="rId5" Type="http://schemas.openxmlformats.org/officeDocument/2006/relationships/diagramData" Target="../diagrams/data1.xml"/><Relationship Id="rId10" Type="http://schemas.openxmlformats.org/officeDocument/2006/relationships/image" Target="../media/image5.emf"/><Relationship Id="rId4" Type="http://schemas.openxmlformats.org/officeDocument/2006/relationships/hyperlink" Target="https://www.wijzijnkatapult.nl/fasemodel-en-typologieen-van-publiek-private-samenwerking/" TargetMode="Externa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ec.europa.eu/social/main.jsp?catId=1501"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F2AC4-7193-3829-7460-0BE4E26079C2}"/>
              </a:ext>
            </a:extLst>
          </p:cNvPr>
          <p:cNvSpPr>
            <a:spLocks noGrp="1"/>
          </p:cNvSpPr>
          <p:nvPr>
            <p:ph type="title"/>
          </p:nvPr>
        </p:nvSpPr>
        <p:spPr>
          <a:xfrm>
            <a:off x="1226692" y="746797"/>
            <a:ext cx="18443377" cy="2955189"/>
          </a:xfrm>
        </p:spPr>
        <p:txBody>
          <a:bodyPr/>
          <a:lstStyle/>
          <a:p>
            <a:r>
              <a:rPr lang="nl-NL"/>
              <a:t>Guidelines poster</a:t>
            </a:r>
          </a:p>
        </p:txBody>
      </p:sp>
      <p:sp>
        <p:nvSpPr>
          <p:cNvPr id="3" name="Content Placeholder 2">
            <a:extLst>
              <a:ext uri="{FF2B5EF4-FFF2-40B4-BE49-F238E27FC236}">
                <a16:creationId xmlns:a16="http://schemas.microsoft.com/office/drawing/2014/main" id="{89FD72D3-05D6-90B1-3314-D14C9E676611}"/>
              </a:ext>
            </a:extLst>
          </p:cNvPr>
          <p:cNvSpPr>
            <a:spLocks noGrp="1"/>
          </p:cNvSpPr>
          <p:nvPr>
            <p:ph idx="1"/>
          </p:nvPr>
        </p:nvSpPr>
        <p:spPr>
          <a:xfrm>
            <a:off x="1012405" y="3723883"/>
            <a:ext cx="18443377" cy="19187185"/>
          </a:xfrm>
        </p:spPr>
        <p:txBody>
          <a:bodyPr>
            <a:normAutofit/>
          </a:bodyPr>
          <a:lstStyle/>
          <a:p>
            <a:pPr marL="0" indent="0">
              <a:buNone/>
            </a:pPr>
            <a:r>
              <a:rPr lang="en-GB" sz="5200" noProof="0"/>
              <a:t>Only display the most essential issue(s) to start a discussion with your audience.</a:t>
            </a:r>
            <a:r>
              <a:rPr lang="en-GB" sz="5200"/>
              <a:t> Have a good time to present your excellent work in a nice poster. Please follow the guidelines below.  </a:t>
            </a:r>
            <a:endParaRPr lang="en-GB" sz="5200" noProof="0"/>
          </a:p>
          <a:p>
            <a:r>
              <a:rPr lang="en-GB" sz="3200" noProof="0"/>
              <a:t>Header and footer banners and the cutting-markers in the corners  of this A1 poster are </a:t>
            </a:r>
            <a:r>
              <a:rPr lang="en-GB" sz="3200" i="1" noProof="0"/>
              <a:t>locked groups (</a:t>
            </a:r>
            <a:r>
              <a:rPr lang="en-GB" sz="3200" noProof="0"/>
              <a:t>via Picture Format&gt;Selection Pane) </a:t>
            </a:r>
            <a:r>
              <a:rPr lang="en-GB" sz="3200" b="1" noProof="0"/>
              <a:t>Keep  them locked to prevent accidental moving or editing.  </a:t>
            </a:r>
            <a:r>
              <a:rPr lang="en-GB" sz="3200" noProof="0"/>
              <a:t>The title and author text boxes are not part of the header-banner. These elements can be shifted / formatted.</a:t>
            </a:r>
            <a:endParaRPr lang="en-GB" sz="3200" b="1" noProof="0"/>
          </a:p>
          <a:p>
            <a:r>
              <a:rPr lang="en-GB" sz="3200" noProof="0"/>
              <a:t>Font type is </a:t>
            </a:r>
            <a:r>
              <a:rPr lang="en-GB" sz="3200" noProof="0" err="1"/>
              <a:t>Corobel</a:t>
            </a:r>
            <a:r>
              <a:rPr lang="en-GB" sz="3200" noProof="0"/>
              <a:t>.</a:t>
            </a:r>
          </a:p>
          <a:p>
            <a:r>
              <a:rPr lang="en-GB" sz="3200" noProof="0"/>
              <a:t>Font format for the titles (poster title and above the text boxes) is </a:t>
            </a:r>
            <a:r>
              <a:rPr lang="en-GB" sz="3200" b="1" noProof="0"/>
              <a:t>bold</a:t>
            </a:r>
            <a:r>
              <a:rPr lang="en-GB" sz="3200" noProof="0"/>
              <a:t>!</a:t>
            </a:r>
          </a:p>
          <a:p>
            <a:r>
              <a:rPr lang="en-GB" sz="3200" noProof="0"/>
              <a:t>Font-sizes are 60 (title, ), 54 (text box titles), 44 (abstract/introduction), 32 (main text), 24 (caption), 12 (references). Prevent downsizing the font size to include more text. Keep it readable!   </a:t>
            </a:r>
          </a:p>
          <a:p>
            <a:r>
              <a:rPr lang="en-GB" sz="3200" noProof="0"/>
              <a:t>However, if you really cannot suppress the urge to give more text-info, downsize fonts with a maximum of 10%. </a:t>
            </a:r>
          </a:p>
          <a:p>
            <a:r>
              <a:rPr lang="en-GB" sz="3200" noProof="0"/>
              <a:t>Prevent long poster titles, try to keep them short </a:t>
            </a:r>
          </a:p>
          <a:p>
            <a:r>
              <a:rPr lang="en-GB" sz="3200" noProof="0"/>
              <a:t>Do not increase font-sizes.</a:t>
            </a:r>
          </a:p>
          <a:p>
            <a:r>
              <a:rPr lang="en-GB" sz="3200" noProof="0"/>
              <a:t>Language: English (UK) </a:t>
            </a:r>
          </a:p>
          <a:p>
            <a:r>
              <a:rPr lang="en-GB" sz="3200" noProof="0"/>
              <a:t>The first slide (see below) is the basic and preferred one: the text boxes build-up a two-column poster. </a:t>
            </a:r>
          </a:p>
          <a:p>
            <a:r>
              <a:rPr lang="en-GB" sz="3200" noProof="0"/>
              <a:t>However, other slide formats/lay-out, e.g.  to use a big picture or figure, spread over two columns, are allowed, see the other slides. You can format and move the text boxes. </a:t>
            </a:r>
          </a:p>
          <a:p>
            <a:r>
              <a:rPr lang="en-GB" sz="3200" noProof="0"/>
              <a:t>The chosen </a:t>
            </a:r>
            <a:r>
              <a:rPr lang="en-GB" sz="3200" u="sng" noProof="0"/>
              <a:t>text box titles </a:t>
            </a:r>
            <a:r>
              <a:rPr lang="en-GB" sz="3200" noProof="0"/>
              <a:t>are not compulsory. Just to guide the mind. Feel free to change but keep it sensible and logical!</a:t>
            </a:r>
          </a:p>
          <a:p>
            <a:r>
              <a:rPr lang="en-GB" sz="3200" noProof="0"/>
              <a:t>Stick to APA format for the most essential references.  </a:t>
            </a:r>
            <a:r>
              <a:rPr lang="en-GB" sz="3200" noProof="0">
                <a:sym typeface="Wingdings" panose="05000000000000000000" pitchFamily="2" charset="2"/>
              </a:rPr>
              <a:t> </a:t>
            </a:r>
            <a:endParaRPr lang="en-GB" sz="3200" noProof="0"/>
          </a:p>
          <a:p>
            <a:r>
              <a:rPr lang="en-GB" sz="3200" noProof="0"/>
              <a:t>Pictures should be &gt; 100 dpi (dots per inch). </a:t>
            </a:r>
          </a:p>
          <a:p>
            <a:r>
              <a:rPr lang="en-GB" sz="3200"/>
              <a:t>Upload</a:t>
            </a:r>
            <a:r>
              <a:rPr lang="en-GB" sz="3200" noProof="0"/>
              <a:t> only </a:t>
            </a:r>
            <a:r>
              <a:rPr lang="en-GB" sz="3200" u="sng" noProof="0"/>
              <a:t>one</a:t>
            </a:r>
            <a:r>
              <a:rPr lang="en-GB" sz="3200" noProof="0"/>
              <a:t> A1 slide in pptx via </a:t>
            </a:r>
            <a:r>
              <a:rPr lang="en-GB" sz="3200" noProof="0" err="1"/>
              <a:t>EasyChair</a:t>
            </a:r>
            <a:r>
              <a:rPr lang="en-GB" sz="3200" noProof="0"/>
              <a:t>. Bring a printed version to present at the conference. </a:t>
            </a:r>
          </a:p>
          <a:p>
            <a:r>
              <a:rPr lang="en-GB" sz="3200" noProof="0"/>
              <a:t>Keep the text boxes and pictures between these virtual vertical lines, see picture</a:t>
            </a:r>
          </a:p>
          <a:p>
            <a:endParaRPr lang="en-GB" sz="5400" noProof="0"/>
          </a:p>
        </p:txBody>
      </p:sp>
      <p:grpSp>
        <p:nvGrpSpPr>
          <p:cNvPr id="8" name="Group 7">
            <a:extLst>
              <a:ext uri="{FF2B5EF4-FFF2-40B4-BE49-F238E27FC236}">
                <a16:creationId xmlns:a16="http://schemas.microsoft.com/office/drawing/2014/main" id="{E62A8FAE-F488-FD98-45A3-A44DB7EA84AB}"/>
              </a:ext>
            </a:extLst>
          </p:cNvPr>
          <p:cNvGrpSpPr/>
          <p:nvPr/>
        </p:nvGrpSpPr>
        <p:grpSpPr>
          <a:xfrm>
            <a:off x="5642296" y="20531073"/>
            <a:ext cx="10099031" cy="7474667"/>
            <a:chOff x="11334489" y="21606838"/>
            <a:chExt cx="9144305" cy="6434446"/>
          </a:xfrm>
        </p:grpSpPr>
        <p:pic>
          <p:nvPicPr>
            <p:cNvPr id="6" name="Picture 5">
              <a:extLst>
                <a:ext uri="{FF2B5EF4-FFF2-40B4-BE49-F238E27FC236}">
                  <a16:creationId xmlns:a16="http://schemas.microsoft.com/office/drawing/2014/main" id="{DEDB0508-2F81-BF57-68DF-0B98EC7ED1A9}"/>
                </a:ext>
              </a:extLst>
            </p:cNvPr>
            <p:cNvPicPr>
              <a:picLocks noChangeAspect="1"/>
            </p:cNvPicPr>
            <p:nvPr/>
          </p:nvPicPr>
          <p:blipFill>
            <a:blip r:embed="rId2"/>
            <a:stretch>
              <a:fillRect/>
            </a:stretch>
          </p:blipFill>
          <p:spPr>
            <a:xfrm>
              <a:off x="11334489" y="23308767"/>
              <a:ext cx="9144305" cy="4732517"/>
            </a:xfrm>
            <a:prstGeom prst="rect">
              <a:avLst/>
            </a:prstGeom>
          </p:spPr>
        </p:pic>
        <p:cxnSp>
          <p:nvCxnSpPr>
            <p:cNvPr id="7" name="Straight Arrow Connector 6">
              <a:extLst>
                <a:ext uri="{FF2B5EF4-FFF2-40B4-BE49-F238E27FC236}">
                  <a16:creationId xmlns:a16="http://schemas.microsoft.com/office/drawing/2014/main" id="{C2422B71-2041-E8C5-73BF-C3BE8AF53376}"/>
                </a:ext>
              </a:extLst>
            </p:cNvPr>
            <p:cNvCxnSpPr/>
            <p:nvPr/>
          </p:nvCxnSpPr>
          <p:spPr>
            <a:xfrm>
              <a:off x="11878097" y="22954862"/>
              <a:ext cx="0" cy="424179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6EB42E1-D9B5-6CE3-F55E-948D36E0EA64}"/>
                </a:ext>
              </a:extLst>
            </p:cNvPr>
            <p:cNvSpPr/>
            <p:nvPr/>
          </p:nvSpPr>
          <p:spPr>
            <a:xfrm>
              <a:off x="11819772" y="23465998"/>
              <a:ext cx="129902" cy="1170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4" name="Straight Arrow Connector 13">
              <a:extLst>
                <a:ext uri="{FF2B5EF4-FFF2-40B4-BE49-F238E27FC236}">
                  <a16:creationId xmlns:a16="http://schemas.microsoft.com/office/drawing/2014/main" id="{A34AEDBF-6FD6-1E02-7C20-147233EE728C}"/>
                </a:ext>
              </a:extLst>
            </p:cNvPr>
            <p:cNvCxnSpPr>
              <a:cxnSpLocks/>
            </p:cNvCxnSpPr>
            <p:nvPr/>
          </p:nvCxnSpPr>
          <p:spPr>
            <a:xfrm>
              <a:off x="19728394" y="23043939"/>
              <a:ext cx="0" cy="424179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D914953-C3A7-51DE-D230-7289083D3116}"/>
                </a:ext>
              </a:extLst>
            </p:cNvPr>
            <p:cNvSpPr/>
            <p:nvPr/>
          </p:nvSpPr>
          <p:spPr>
            <a:xfrm>
              <a:off x="19670069" y="23483359"/>
              <a:ext cx="129902" cy="1170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Arrow: Down 17">
              <a:extLst>
                <a:ext uri="{FF2B5EF4-FFF2-40B4-BE49-F238E27FC236}">
                  <a16:creationId xmlns:a16="http://schemas.microsoft.com/office/drawing/2014/main" id="{503510F6-AC6A-FE57-A064-B17B93E7D7D2}"/>
                </a:ext>
              </a:extLst>
            </p:cNvPr>
            <p:cNvSpPr/>
            <p:nvPr/>
          </p:nvSpPr>
          <p:spPr>
            <a:xfrm>
              <a:off x="11510411" y="21606838"/>
              <a:ext cx="748623" cy="1041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Arrow: Down 18">
              <a:extLst>
                <a:ext uri="{FF2B5EF4-FFF2-40B4-BE49-F238E27FC236}">
                  <a16:creationId xmlns:a16="http://schemas.microsoft.com/office/drawing/2014/main" id="{C030F2C8-08C9-3E0C-E345-302E423C03FE}"/>
                </a:ext>
              </a:extLst>
            </p:cNvPr>
            <p:cNvSpPr/>
            <p:nvPr/>
          </p:nvSpPr>
          <p:spPr>
            <a:xfrm>
              <a:off x="19295757" y="21756356"/>
              <a:ext cx="748623" cy="1041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302730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4" name="Group 1043">
            <a:extLst>
              <a:ext uri="{FF2B5EF4-FFF2-40B4-BE49-F238E27FC236}">
                <a16:creationId xmlns:a16="http://schemas.microsoft.com/office/drawing/2014/main" id="{8459C5BE-7270-ACF4-0F72-BAD6D427EB58}"/>
              </a:ext>
            </a:extLst>
          </p:cNvPr>
          <p:cNvGrpSpPr>
            <a:grpSpLocks noGrp="1" noUngrp="1" noRot="1" noMove="1" noResize="1"/>
          </p:cNvGrpSpPr>
          <p:nvPr/>
        </p:nvGrpSpPr>
        <p:grpSpPr>
          <a:xfrm>
            <a:off x="-206375" y="-272834"/>
            <a:ext cx="22041853" cy="907662"/>
            <a:chOff x="-206375" y="-272834"/>
            <a:chExt cx="22041853" cy="907662"/>
          </a:xfrm>
        </p:grpSpPr>
        <p:sp>
          <p:nvSpPr>
            <p:cNvPr id="61" name="Rectangle 60">
              <a:extLst>
                <a:ext uri="{FF2B5EF4-FFF2-40B4-BE49-F238E27FC236}">
                  <a16:creationId xmlns:a16="http://schemas.microsoft.com/office/drawing/2014/main" id="{42DE7484-50BF-800D-02CC-8BB915F3F119}"/>
                </a:ext>
              </a:extLst>
            </p:cNvPr>
            <p:cNvSpPr>
              <a:spLocks noGrp="1" noRot="1" noMove="1" noResize="1" noEditPoints="1" noAdjustHandles="1" noChangeArrowheads="1" noChangeShapeType="1"/>
            </p:cNvSpPr>
            <p:nvPr/>
          </p:nvSpPr>
          <p:spPr>
            <a:xfrm>
              <a:off x="-206375" y="-272834"/>
              <a:ext cx="21737239" cy="907662"/>
            </a:xfrm>
            <a:prstGeom prst="rect">
              <a:avLst/>
            </a:prstGeom>
            <a:solidFill>
              <a:srgbClr val="428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029" name="Straight Connector 1028">
              <a:extLst>
                <a:ext uri="{FF2B5EF4-FFF2-40B4-BE49-F238E27FC236}">
                  <a16:creationId xmlns:a16="http://schemas.microsoft.com/office/drawing/2014/main" id="{5EB7640B-D6BE-F7C8-E67C-A8CE8761D3EA}"/>
                </a:ext>
              </a:extLst>
            </p:cNvPr>
            <p:cNvCxnSpPr>
              <a:cxnSpLocks noGrp="1" noRot="1" noMove="1" noResize="1" noEditPoints="1" noAdjustHandles="1" noChangeArrowheads="1" noChangeShapeType="1"/>
            </p:cNvCxnSpPr>
            <p:nvPr/>
          </p:nvCxnSpPr>
          <p:spPr>
            <a:xfrm>
              <a:off x="-206375" y="191842"/>
              <a:ext cx="22041853" cy="0"/>
            </a:xfrm>
            <a:prstGeom prst="line">
              <a:avLst/>
            </a:prstGeom>
            <a:ln w="12700">
              <a:solidFill>
                <a:srgbClr val="D7DEE5"/>
              </a:solidFill>
            </a:ln>
          </p:spPr>
          <p:style>
            <a:lnRef idx="1">
              <a:schemeClr val="accent1"/>
            </a:lnRef>
            <a:fillRef idx="0">
              <a:schemeClr val="accent1"/>
            </a:fillRef>
            <a:effectRef idx="0">
              <a:schemeClr val="accent1"/>
            </a:effectRef>
            <a:fontRef idx="minor">
              <a:schemeClr val="tx1"/>
            </a:fontRef>
          </p:style>
        </p:cxnSp>
      </p:grpSp>
      <p:grpSp>
        <p:nvGrpSpPr>
          <p:cNvPr id="1045" name="Group 1044">
            <a:extLst>
              <a:ext uri="{FF2B5EF4-FFF2-40B4-BE49-F238E27FC236}">
                <a16:creationId xmlns:a16="http://schemas.microsoft.com/office/drawing/2014/main" id="{45D54582-266E-CE38-F14F-6936C6CDB653}"/>
              </a:ext>
            </a:extLst>
          </p:cNvPr>
          <p:cNvGrpSpPr>
            <a:grpSpLocks noGrp="1" noUngrp="1" noRot="1" noMove="1" noResize="1"/>
          </p:cNvGrpSpPr>
          <p:nvPr/>
        </p:nvGrpSpPr>
        <p:grpSpPr>
          <a:xfrm>
            <a:off x="-749299" y="28317451"/>
            <a:ext cx="22792174" cy="2438320"/>
            <a:chOff x="-180975" y="28317451"/>
            <a:chExt cx="21737239" cy="2068875"/>
          </a:xfrm>
          <a:solidFill>
            <a:srgbClr val="4289C9"/>
          </a:solidFill>
        </p:grpSpPr>
        <p:sp>
          <p:nvSpPr>
            <p:cNvPr id="1046" name="Rectangle 1045">
              <a:extLst>
                <a:ext uri="{FF2B5EF4-FFF2-40B4-BE49-F238E27FC236}">
                  <a16:creationId xmlns:a16="http://schemas.microsoft.com/office/drawing/2014/main" id="{8CA7A4F1-61CD-39D4-1EE5-2D84F101D172}"/>
                </a:ext>
              </a:extLst>
            </p:cNvPr>
            <p:cNvSpPr>
              <a:spLocks noGrp="1" noRot="1" noMove="1" noResize="1" noEditPoints="1" noAdjustHandles="1" noChangeArrowheads="1" noChangeShapeType="1"/>
            </p:cNvSpPr>
            <p:nvPr/>
          </p:nvSpPr>
          <p:spPr>
            <a:xfrm>
              <a:off x="-180975" y="28317451"/>
              <a:ext cx="21737239" cy="20688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47" name="TextBox 1046">
              <a:extLst>
                <a:ext uri="{FF2B5EF4-FFF2-40B4-BE49-F238E27FC236}">
                  <a16:creationId xmlns:a16="http://schemas.microsoft.com/office/drawing/2014/main" id="{3D1CFECA-BD2C-F64D-7C09-1A8A0118ABB0}"/>
                </a:ext>
              </a:extLst>
            </p:cNvPr>
            <p:cNvSpPr txBox="1">
              <a:spLocks noGrp="1" noRot="1" noMove="1" noResize="1" noEditPoints="1" noAdjustHandles="1" noChangeArrowheads="1" noChangeShapeType="1"/>
            </p:cNvSpPr>
            <p:nvPr/>
          </p:nvSpPr>
          <p:spPr>
            <a:xfrm>
              <a:off x="14288180" y="28661256"/>
              <a:ext cx="6099131" cy="809544"/>
            </a:xfrm>
            <a:prstGeom prst="rect">
              <a:avLst/>
            </a:prstGeom>
            <a:grpFill/>
            <a:ln>
              <a:solidFill>
                <a:srgbClr val="458AC9"/>
              </a:solidFill>
            </a:ln>
          </p:spPr>
          <p:txBody>
            <a:bodyPr wrap="square" rtlCol="0">
              <a:spAutoFit/>
            </a:bodyPr>
            <a:lstStyle/>
            <a:p>
              <a:pPr algn="r"/>
              <a:r>
                <a:rPr lang="nl-NL" sz="2800">
                  <a:solidFill>
                    <a:schemeClr val="bg1"/>
                  </a:solidFill>
                  <a:latin typeface="Corbel" panose="020B0503020204020204" pitchFamily="34" charset="0"/>
                  <a:cs typeface="Arial" panose="020B0604020202020204" pitchFamily="34" charset="0"/>
                </a:rPr>
                <a:t>2</a:t>
              </a:r>
              <a:r>
                <a:rPr lang="nl-NL" sz="2800" baseline="30000">
                  <a:solidFill>
                    <a:schemeClr val="bg1"/>
                  </a:solidFill>
                  <a:latin typeface="Corbel" panose="020B0503020204020204" pitchFamily="34" charset="0"/>
                  <a:cs typeface="Arial" panose="020B0604020202020204" pitchFamily="34" charset="0"/>
                </a:rPr>
                <a:t>nd </a:t>
              </a:r>
              <a:r>
                <a:rPr lang="nl-NL" sz="2800">
                  <a:solidFill>
                    <a:schemeClr val="bg1"/>
                  </a:solidFill>
                  <a:latin typeface="Corbel" panose="020B0503020204020204" pitchFamily="34" charset="0"/>
                  <a:cs typeface="Arial" panose="020B0604020202020204" pitchFamily="34" charset="0"/>
                </a:rPr>
                <a:t>SEED Conference 2026</a:t>
              </a:r>
            </a:p>
            <a:p>
              <a:pPr algn="r"/>
              <a:r>
                <a:rPr lang="nl-NL" sz="2800">
                  <a:solidFill>
                    <a:schemeClr val="bg1"/>
                  </a:solidFill>
                  <a:latin typeface="Corbel" panose="020B0503020204020204" pitchFamily="34" charset="0"/>
                  <a:cs typeface="Arial" panose="020B0604020202020204" pitchFamily="34" charset="0"/>
                </a:rPr>
                <a:t>Utrecht, </a:t>
              </a:r>
              <a:r>
                <a:rPr lang="nl-NL" sz="2800" err="1">
                  <a:solidFill>
                    <a:schemeClr val="bg1"/>
                  </a:solidFill>
                  <a:latin typeface="Corbel" panose="020B0503020204020204" pitchFamily="34" charset="0"/>
                  <a:cs typeface="Arial" panose="020B0604020202020204" pitchFamily="34" charset="0"/>
                </a:rPr>
                <a:t>the</a:t>
              </a:r>
              <a:r>
                <a:rPr lang="nl-NL" sz="2800">
                  <a:solidFill>
                    <a:schemeClr val="bg1"/>
                  </a:solidFill>
                  <a:latin typeface="Corbel" panose="020B0503020204020204" pitchFamily="34" charset="0"/>
                  <a:cs typeface="Arial" panose="020B0604020202020204" pitchFamily="34" charset="0"/>
                </a:rPr>
                <a:t> Netherlands</a:t>
              </a:r>
            </a:p>
          </p:txBody>
        </p:sp>
      </p:grpSp>
      <p:sp>
        <p:nvSpPr>
          <p:cNvPr id="60" name="TextBox 59">
            <a:extLst>
              <a:ext uri="{FF2B5EF4-FFF2-40B4-BE49-F238E27FC236}">
                <a16:creationId xmlns:a16="http://schemas.microsoft.com/office/drawing/2014/main" id="{ABBAA4A4-6DA9-6C94-D0ED-803DB96524A9}"/>
              </a:ext>
            </a:extLst>
          </p:cNvPr>
          <p:cNvSpPr txBox="1"/>
          <p:nvPr/>
        </p:nvSpPr>
        <p:spPr>
          <a:xfrm>
            <a:off x="10776602" y="9955750"/>
            <a:ext cx="9527272" cy="4523161"/>
          </a:xfrm>
          <a:prstGeom prst="rect">
            <a:avLst/>
          </a:prstGeom>
          <a:noFill/>
          <a:ln>
            <a:noFill/>
          </a:ln>
        </p:spPr>
        <p:txBody>
          <a:bodyPr wrap="square" rtlCol="0">
            <a:spAutoFit/>
          </a:bodyPr>
          <a:lstStyle/>
          <a:p>
            <a:r>
              <a:rPr lang="nl-NL" sz="3199" err="1">
                <a:latin typeface="Corbel" panose="020B0503020204020204" pitchFamily="34" charset="0"/>
                <a:cs typeface="Arial" panose="020B0604020202020204" pitchFamily="34" charset="0"/>
              </a:rPr>
              <a:t>Sed</a:t>
            </a:r>
            <a:r>
              <a:rPr lang="nl-NL" sz="3199">
                <a:latin typeface="Corbel" panose="020B0503020204020204" pitchFamily="34" charset="0"/>
                <a:cs typeface="Arial" panose="020B0604020202020204" pitchFamily="34" charset="0"/>
              </a:rPr>
              <a:t> ut </a:t>
            </a:r>
            <a:r>
              <a:rPr lang="nl-NL" sz="3199" err="1">
                <a:latin typeface="Corbel" panose="020B0503020204020204" pitchFamily="34" charset="0"/>
                <a:cs typeface="Arial" panose="020B0604020202020204" pitchFamily="34" charset="0"/>
              </a:rPr>
              <a:t>perspiciatis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unde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omnis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iste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natus</a:t>
            </a:r>
            <a:r>
              <a:rPr lang="nl-NL" sz="3199">
                <a:latin typeface="Corbel" panose="020B0503020204020204" pitchFamily="34" charset="0"/>
                <a:cs typeface="Arial" panose="020B0604020202020204" pitchFamily="34" charset="0"/>
              </a:rPr>
              <a:t> error </a:t>
            </a:r>
            <a:r>
              <a:rPr lang="nl-NL" sz="3199" err="1">
                <a:latin typeface="Corbel" panose="020B0503020204020204" pitchFamily="34" charset="0"/>
                <a:cs typeface="Arial" panose="020B0604020202020204" pitchFamily="34" charset="0"/>
              </a:rPr>
              <a:t>sit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voluptatem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accusantium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doloremque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laudantium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totam</a:t>
            </a:r>
            <a:r>
              <a:rPr lang="nl-NL" sz="3199">
                <a:latin typeface="Corbel" panose="020B0503020204020204" pitchFamily="34" charset="0"/>
                <a:cs typeface="Arial" panose="020B0604020202020204" pitchFamily="34" charset="0"/>
              </a:rPr>
              <a:t> rem </a:t>
            </a:r>
            <a:r>
              <a:rPr lang="nl-NL" sz="3199" err="1">
                <a:latin typeface="Corbel" panose="020B0503020204020204" pitchFamily="34" charset="0"/>
                <a:cs typeface="Arial" panose="020B0604020202020204" pitchFamily="34" charset="0"/>
              </a:rPr>
              <a:t>aperiam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eaque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ipsa</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quae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ab</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illo</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inventore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veritatis</a:t>
            </a:r>
            <a:r>
              <a:rPr lang="nl-NL" sz="3199">
                <a:latin typeface="Corbel" panose="020B0503020204020204" pitchFamily="34" charset="0"/>
                <a:cs typeface="Arial" panose="020B0604020202020204" pitchFamily="34" charset="0"/>
              </a:rPr>
              <a:t> et quasi </a:t>
            </a:r>
            <a:r>
              <a:rPr lang="nl-NL" sz="3199" err="1">
                <a:latin typeface="Corbel" panose="020B0503020204020204" pitchFamily="34" charset="0"/>
                <a:cs typeface="Arial" panose="020B0604020202020204" pitchFamily="34" charset="0"/>
              </a:rPr>
              <a:t>architecto</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beatae</a:t>
            </a:r>
            <a:r>
              <a:rPr lang="nl-NL" sz="3199">
                <a:latin typeface="Corbel" panose="020B0503020204020204" pitchFamily="34" charset="0"/>
                <a:cs typeface="Arial" panose="020B0604020202020204" pitchFamily="34" charset="0"/>
              </a:rPr>
              <a:t> vitae </a:t>
            </a:r>
            <a:r>
              <a:rPr lang="nl-NL" sz="3199" err="1">
                <a:latin typeface="Corbel" panose="020B0503020204020204" pitchFamily="34" charset="0"/>
                <a:cs typeface="Arial" panose="020B0604020202020204" pitchFamily="34" charset="0"/>
              </a:rPr>
              <a:t>dicta</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sunt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explicabo</a:t>
            </a:r>
            <a:r>
              <a:rPr lang="nl-NL" sz="3199">
                <a:latin typeface="Corbel" panose="020B0503020204020204" pitchFamily="34" charset="0"/>
                <a:cs typeface="Arial" panose="020B0604020202020204" pitchFamily="34" charset="0"/>
              </a:rPr>
              <a:t>. Nemo </a:t>
            </a:r>
            <a:r>
              <a:rPr lang="nl-NL" sz="3199" err="1">
                <a:latin typeface="Corbel" panose="020B0503020204020204" pitchFamily="34" charset="0"/>
                <a:cs typeface="Arial" panose="020B0604020202020204" pitchFamily="34" charset="0"/>
              </a:rPr>
              <a:t>enim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ipsam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voluptatem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quia</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voluptas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sit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Lorem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ipsum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dolor</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sit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amet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consectetur</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adipiscing</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elit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sed</a:t>
            </a:r>
            <a:r>
              <a:rPr lang="nl-NL" sz="3199">
                <a:latin typeface="Corbel" panose="020B0503020204020204" pitchFamily="34" charset="0"/>
                <a:cs typeface="Arial" panose="020B0604020202020204" pitchFamily="34" charset="0"/>
              </a:rPr>
              <a:t> do </a:t>
            </a:r>
            <a:r>
              <a:rPr lang="nl-NL" sz="3199" err="1">
                <a:latin typeface="Corbel" panose="020B0503020204020204" pitchFamily="34" charset="0"/>
                <a:cs typeface="Arial" panose="020B0604020202020204" pitchFamily="34" charset="0"/>
              </a:rPr>
              <a:t>eiusmod</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tempor</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incididunt</a:t>
            </a:r>
            <a:r>
              <a:rPr lang="nl-NL" sz="3199">
                <a:latin typeface="Corbel" panose="020B0503020204020204" pitchFamily="34" charset="0"/>
                <a:cs typeface="Arial" panose="020B0604020202020204" pitchFamily="34" charset="0"/>
              </a:rPr>
              <a:t> ut </a:t>
            </a:r>
            <a:r>
              <a:rPr lang="nl-NL" sz="3199" err="1">
                <a:latin typeface="Corbel" panose="020B0503020204020204" pitchFamily="34" charset="0"/>
                <a:cs typeface="Arial" panose="020B0604020202020204" pitchFamily="34" charset="0"/>
              </a:rPr>
              <a:t>labore</a:t>
            </a:r>
            <a:r>
              <a:rPr lang="nl-NL" sz="3199">
                <a:latin typeface="Corbel" panose="020B0503020204020204" pitchFamily="34" charset="0"/>
                <a:cs typeface="Arial" panose="020B0604020202020204" pitchFamily="34" charset="0"/>
              </a:rPr>
              <a:t> et </a:t>
            </a:r>
            <a:r>
              <a:rPr lang="nl-NL" sz="3199" err="1">
                <a:latin typeface="Corbel" panose="020B0503020204020204" pitchFamily="34" charset="0"/>
                <a:cs typeface="Arial" panose="020B0604020202020204" pitchFamily="34" charset="0"/>
              </a:rPr>
              <a:t>dolore</a:t>
            </a:r>
            <a:r>
              <a:rPr lang="nl-NL" sz="3199">
                <a:latin typeface="Corbel" panose="020B0503020204020204" pitchFamily="34" charset="0"/>
                <a:cs typeface="Arial" panose="020B0604020202020204" pitchFamily="34" charset="0"/>
              </a:rPr>
              <a:t> magna </a:t>
            </a:r>
            <a:r>
              <a:rPr lang="nl-NL" sz="3199" err="1">
                <a:latin typeface="Corbel" panose="020B0503020204020204" pitchFamily="34" charset="0"/>
                <a:cs typeface="Arial" panose="020B0604020202020204" pitchFamily="34" charset="0"/>
              </a:rPr>
              <a:t>aliqua</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eaque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ipsa</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quae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ab</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illo</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inventore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veritatis</a:t>
            </a:r>
            <a:r>
              <a:rPr lang="nl-NL" sz="3199">
                <a:latin typeface="Corbel" panose="020B0503020204020204" pitchFamily="34" charset="0"/>
                <a:cs typeface="Arial" panose="020B0604020202020204" pitchFamily="34" charset="0"/>
              </a:rPr>
              <a:t> et quasi </a:t>
            </a:r>
            <a:r>
              <a:rPr lang="nl-NL" sz="3199" err="1">
                <a:latin typeface="Corbel" panose="020B0503020204020204" pitchFamily="34" charset="0"/>
                <a:cs typeface="Arial" panose="020B0604020202020204" pitchFamily="34" charset="0"/>
              </a:rPr>
              <a:t>architecto</a:t>
            </a:r>
            <a:r>
              <a:rPr lang="nl-NL" sz="3199">
                <a:latin typeface="Corbel" panose="020B0503020204020204" pitchFamily="34" charset="0"/>
                <a:cs typeface="Arial" panose="020B0604020202020204" pitchFamily="34" charset="0"/>
              </a:rPr>
              <a:t>. </a:t>
            </a:r>
          </a:p>
        </p:txBody>
      </p:sp>
      <p:sp>
        <p:nvSpPr>
          <p:cNvPr id="13" name="Rettangolo con angoli arrotondati 14">
            <a:extLst>
              <a:ext uri="{FF2B5EF4-FFF2-40B4-BE49-F238E27FC236}">
                <a16:creationId xmlns:a16="http://schemas.microsoft.com/office/drawing/2014/main" id="{8E57002D-4389-D5F7-B26A-A170705DE9CA}"/>
              </a:ext>
            </a:extLst>
          </p:cNvPr>
          <p:cNvSpPr>
            <a:spLocks noGrp="1" noRot="1" noMove="1" noResize="1" noEditPoints="1" noAdjustHandles="1" noChangeArrowheads="1" noChangeShapeType="1"/>
          </p:cNvSpPr>
          <p:nvPr/>
        </p:nvSpPr>
        <p:spPr>
          <a:xfrm>
            <a:off x="741175" y="14741725"/>
            <a:ext cx="19613568" cy="6810758"/>
          </a:xfrm>
          <a:prstGeom prst="roundRect">
            <a:avLst>
              <a:gd name="adj" fmla="val 5030"/>
            </a:avLst>
          </a:prstGeom>
          <a:solidFill>
            <a:srgbClr val="D7D2CB">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endParaRPr lang="it-IT" sz="2400">
              <a:solidFill>
                <a:schemeClr val="tx1"/>
              </a:solidFill>
            </a:endParaRPr>
          </a:p>
        </p:txBody>
      </p:sp>
      <p:sp>
        <p:nvSpPr>
          <p:cNvPr id="6" name="TextBox 5">
            <a:extLst>
              <a:ext uri="{FF2B5EF4-FFF2-40B4-BE49-F238E27FC236}">
                <a16:creationId xmlns:a16="http://schemas.microsoft.com/office/drawing/2014/main" id="{F4E5B26B-C323-CDA2-0CD9-4C833E4C0568}"/>
              </a:ext>
            </a:extLst>
          </p:cNvPr>
          <p:cNvSpPr txBox="1"/>
          <p:nvPr/>
        </p:nvSpPr>
        <p:spPr>
          <a:xfrm>
            <a:off x="3832529" y="2161180"/>
            <a:ext cx="13271203" cy="1200329"/>
          </a:xfrm>
          <a:prstGeom prst="rect">
            <a:avLst/>
          </a:prstGeom>
          <a:noFill/>
        </p:spPr>
        <p:txBody>
          <a:bodyPr wrap="square" rtlCol="0">
            <a:spAutoFit/>
          </a:bodyPr>
          <a:lstStyle/>
          <a:p>
            <a:pPr algn="ctr"/>
            <a:r>
              <a:rPr lang="en-GB" sz="4000" i="1" noProof="0">
                <a:solidFill>
                  <a:srgbClr val="458AC9"/>
                </a:solidFill>
                <a:latin typeface="Corbel" panose="020B0503020204020204" pitchFamily="34" charset="0"/>
                <a:cs typeface="Arial" panose="020B0604020202020204" pitchFamily="34" charset="0"/>
              </a:rPr>
              <a:t>Authors</a:t>
            </a:r>
          </a:p>
          <a:p>
            <a:pPr algn="ctr"/>
            <a:r>
              <a:rPr lang="en-GB" sz="3200" i="1" noProof="0">
                <a:solidFill>
                  <a:srgbClr val="458AC9"/>
                </a:solidFill>
                <a:latin typeface="Corbel" panose="020B0503020204020204" pitchFamily="34" charset="0"/>
                <a:cs typeface="Arial" panose="020B0604020202020204" pitchFamily="34" charset="0"/>
              </a:rPr>
              <a:t>Affiliation</a:t>
            </a:r>
          </a:p>
        </p:txBody>
      </p:sp>
      <p:sp>
        <p:nvSpPr>
          <p:cNvPr id="21" name="TextBox 20">
            <a:extLst>
              <a:ext uri="{FF2B5EF4-FFF2-40B4-BE49-F238E27FC236}">
                <a16:creationId xmlns:a16="http://schemas.microsoft.com/office/drawing/2014/main" id="{13A38E43-43EC-9157-9E0D-90F07F179FE3}"/>
              </a:ext>
            </a:extLst>
          </p:cNvPr>
          <p:cNvSpPr txBox="1"/>
          <p:nvPr/>
        </p:nvSpPr>
        <p:spPr>
          <a:xfrm>
            <a:off x="1300027" y="7786765"/>
            <a:ext cx="18851418" cy="923330"/>
          </a:xfrm>
          <a:prstGeom prst="rect">
            <a:avLst/>
          </a:prstGeom>
          <a:noFill/>
        </p:spPr>
        <p:txBody>
          <a:bodyPr wrap="square" rtlCol="0">
            <a:spAutoFit/>
          </a:bodyPr>
          <a:lstStyle/>
          <a:p>
            <a:pPr algn="ctr"/>
            <a:r>
              <a:rPr lang="nl-NL" sz="5400" b="1">
                <a:solidFill>
                  <a:srgbClr val="458AC9"/>
                </a:solidFill>
                <a:latin typeface="Corbel" panose="020B0503020204020204" pitchFamily="34" charset="0"/>
                <a:cs typeface="Arial" panose="020B0604020202020204" pitchFamily="34" charset="0"/>
              </a:rPr>
              <a:t>“</a:t>
            </a:r>
            <a:r>
              <a:rPr lang="nl-NL" sz="5400" b="1" err="1">
                <a:solidFill>
                  <a:srgbClr val="458AC9"/>
                </a:solidFill>
                <a:latin typeface="Corbel" panose="020B0503020204020204" pitchFamily="34" charset="0"/>
                <a:cs typeface="Arial" panose="020B0604020202020204" pitchFamily="34" charset="0"/>
              </a:rPr>
              <a:t>Attractive</a:t>
            </a:r>
            <a:r>
              <a:rPr lang="nl-NL" sz="5400" b="1">
                <a:solidFill>
                  <a:srgbClr val="458AC9"/>
                </a:solidFill>
                <a:latin typeface="Corbel" panose="020B0503020204020204" pitchFamily="34" charset="0"/>
                <a:cs typeface="Arial" panose="020B0604020202020204" pitchFamily="34" charset="0"/>
              </a:rPr>
              <a:t> quote or highlight of </a:t>
            </a:r>
            <a:r>
              <a:rPr lang="nl-NL" sz="5400" b="1" err="1">
                <a:solidFill>
                  <a:srgbClr val="458AC9"/>
                </a:solidFill>
                <a:latin typeface="Corbel" panose="020B0503020204020204" pitchFamily="34" charset="0"/>
                <a:cs typeface="Arial" panose="020B0604020202020204" pitchFamily="34" charset="0"/>
              </a:rPr>
              <a:t>results</a:t>
            </a:r>
            <a:r>
              <a:rPr lang="nl-NL" sz="5400" b="1">
                <a:solidFill>
                  <a:srgbClr val="458AC9"/>
                </a:solidFill>
                <a:latin typeface="Corbel" panose="020B0503020204020204" pitchFamily="34" charset="0"/>
                <a:cs typeface="Arial" panose="020B0604020202020204" pitchFamily="34" charset="0"/>
              </a:rPr>
              <a:t>”</a:t>
            </a:r>
          </a:p>
        </p:txBody>
      </p:sp>
      <p:sp>
        <p:nvSpPr>
          <p:cNvPr id="22" name="TextBox 21">
            <a:extLst>
              <a:ext uri="{FF2B5EF4-FFF2-40B4-BE49-F238E27FC236}">
                <a16:creationId xmlns:a16="http://schemas.microsoft.com/office/drawing/2014/main" id="{FF03EBFB-3323-3737-D3CB-4D764532D645}"/>
              </a:ext>
            </a:extLst>
          </p:cNvPr>
          <p:cNvSpPr txBox="1"/>
          <p:nvPr/>
        </p:nvSpPr>
        <p:spPr>
          <a:xfrm>
            <a:off x="604982" y="4690459"/>
            <a:ext cx="19698892" cy="2800767"/>
          </a:xfrm>
          <a:prstGeom prst="rect">
            <a:avLst/>
          </a:prstGeom>
          <a:noFill/>
          <a:ln>
            <a:noFill/>
          </a:ln>
        </p:spPr>
        <p:txBody>
          <a:bodyPr wrap="square" rtlCol="0">
            <a:spAutoFit/>
          </a:bodyPr>
          <a:lstStyle/>
          <a:p>
            <a:r>
              <a:rPr lang="nl-NL" sz="4000">
                <a:latin typeface="Corbel" panose="020B0503020204020204" pitchFamily="34" charset="0"/>
                <a:cs typeface="Arial" panose="020B0604020202020204" pitchFamily="34" charset="0"/>
              </a:rPr>
              <a:t>[</a:t>
            </a:r>
            <a:r>
              <a:rPr lang="nl-NL" sz="4400" err="1">
                <a:latin typeface="Corbel" panose="020B0503020204020204" pitchFamily="34" charset="0"/>
                <a:cs typeface="Arial" panose="020B0604020202020204" pitchFamily="34" charset="0"/>
              </a:rPr>
              <a:t>Please</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write</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an</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introduction</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with</a:t>
            </a:r>
            <a:r>
              <a:rPr lang="nl-NL" sz="4400">
                <a:latin typeface="Corbel" panose="020B0503020204020204" pitchFamily="34" charset="0"/>
                <a:cs typeface="Arial" panose="020B0604020202020204" pitchFamily="34" charset="0"/>
              </a:rPr>
              <a:t> goal or question here] </a:t>
            </a:r>
            <a:r>
              <a:rPr lang="nl-NL" sz="4400" err="1">
                <a:latin typeface="Corbel" panose="020B0503020204020204" pitchFamily="34" charset="0"/>
                <a:cs typeface="Arial" panose="020B0604020202020204" pitchFamily="34" charset="0"/>
              </a:rPr>
              <a:t>Lorem</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ipsum</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dolor</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sit</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amet</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consectetur</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adipiscing</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elit</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sed</a:t>
            </a:r>
            <a:r>
              <a:rPr lang="nl-NL" sz="4400">
                <a:latin typeface="Corbel" panose="020B0503020204020204" pitchFamily="34" charset="0"/>
                <a:cs typeface="Arial" panose="020B0604020202020204" pitchFamily="34" charset="0"/>
              </a:rPr>
              <a:t> do </a:t>
            </a:r>
            <a:r>
              <a:rPr lang="nl-NL" sz="4400" err="1">
                <a:latin typeface="Corbel" panose="020B0503020204020204" pitchFamily="34" charset="0"/>
                <a:cs typeface="Arial" panose="020B0604020202020204" pitchFamily="34" charset="0"/>
              </a:rPr>
              <a:t>eiusmod</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tempor</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incididunt</a:t>
            </a:r>
            <a:r>
              <a:rPr lang="nl-NL" sz="4400">
                <a:latin typeface="Corbel" panose="020B0503020204020204" pitchFamily="34" charset="0"/>
                <a:cs typeface="Arial" panose="020B0604020202020204" pitchFamily="34" charset="0"/>
              </a:rPr>
              <a:t> ut </a:t>
            </a:r>
            <a:r>
              <a:rPr lang="nl-NL" sz="4400" err="1">
                <a:latin typeface="Corbel" panose="020B0503020204020204" pitchFamily="34" charset="0"/>
                <a:cs typeface="Arial" panose="020B0604020202020204" pitchFamily="34" charset="0"/>
              </a:rPr>
              <a:t>labore</a:t>
            </a:r>
            <a:r>
              <a:rPr lang="nl-NL" sz="4400">
                <a:latin typeface="Corbel" panose="020B0503020204020204" pitchFamily="34" charset="0"/>
                <a:cs typeface="Arial" panose="020B0604020202020204" pitchFamily="34" charset="0"/>
              </a:rPr>
              <a:t> et </a:t>
            </a:r>
            <a:r>
              <a:rPr lang="nl-NL" sz="4400" err="1">
                <a:latin typeface="Corbel" panose="020B0503020204020204" pitchFamily="34" charset="0"/>
                <a:cs typeface="Arial" panose="020B0604020202020204" pitchFamily="34" charset="0"/>
              </a:rPr>
              <a:t>dolore</a:t>
            </a:r>
            <a:r>
              <a:rPr lang="nl-NL" sz="4400">
                <a:latin typeface="Corbel" panose="020B0503020204020204" pitchFamily="34" charset="0"/>
                <a:cs typeface="Arial" panose="020B0604020202020204" pitchFamily="34" charset="0"/>
              </a:rPr>
              <a:t> magna </a:t>
            </a:r>
            <a:r>
              <a:rPr lang="nl-NL" sz="4400" err="1">
                <a:latin typeface="Corbel" panose="020B0503020204020204" pitchFamily="34" charset="0"/>
                <a:cs typeface="Arial" panose="020B0604020202020204" pitchFamily="34" charset="0"/>
              </a:rPr>
              <a:t>aliqua</a:t>
            </a:r>
            <a:r>
              <a:rPr lang="nl-NL" sz="4400">
                <a:latin typeface="Corbel" panose="020B0503020204020204" pitchFamily="34" charset="0"/>
                <a:cs typeface="Arial" panose="020B0604020202020204" pitchFamily="34" charset="0"/>
              </a:rPr>
              <a:t>. Ut </a:t>
            </a:r>
            <a:r>
              <a:rPr lang="nl-NL" sz="4400" err="1">
                <a:latin typeface="Corbel" panose="020B0503020204020204" pitchFamily="34" charset="0"/>
                <a:cs typeface="Arial" panose="020B0604020202020204" pitchFamily="34" charset="0"/>
              </a:rPr>
              <a:t>enim</a:t>
            </a:r>
            <a:r>
              <a:rPr lang="nl-NL" sz="4400">
                <a:latin typeface="Corbel" panose="020B0503020204020204" pitchFamily="34" charset="0"/>
                <a:cs typeface="Arial" panose="020B0604020202020204" pitchFamily="34" charset="0"/>
              </a:rPr>
              <a:t> ad </a:t>
            </a:r>
            <a:r>
              <a:rPr lang="nl-NL" sz="4400" err="1">
                <a:latin typeface="Corbel" panose="020B0503020204020204" pitchFamily="34" charset="0"/>
                <a:cs typeface="Arial" panose="020B0604020202020204" pitchFamily="34" charset="0"/>
              </a:rPr>
              <a:t>minim</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Sed</a:t>
            </a:r>
            <a:r>
              <a:rPr lang="nl-NL" sz="4400">
                <a:latin typeface="Corbel" panose="020B0503020204020204" pitchFamily="34" charset="0"/>
                <a:cs typeface="Arial" panose="020B0604020202020204" pitchFamily="34" charset="0"/>
              </a:rPr>
              <a:t> ut </a:t>
            </a:r>
            <a:r>
              <a:rPr lang="nl-NL" sz="4400" err="1">
                <a:latin typeface="Corbel" panose="020B0503020204020204" pitchFamily="34" charset="0"/>
                <a:cs typeface="Arial" panose="020B0604020202020204" pitchFamily="34" charset="0"/>
              </a:rPr>
              <a:t>perspiciatis</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unde</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omnis</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iste</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natus</a:t>
            </a:r>
            <a:r>
              <a:rPr lang="nl-NL" sz="4400">
                <a:latin typeface="Corbel" panose="020B0503020204020204" pitchFamily="34" charset="0"/>
                <a:cs typeface="Arial" panose="020B0604020202020204" pitchFamily="34" charset="0"/>
              </a:rPr>
              <a:t> error </a:t>
            </a:r>
            <a:r>
              <a:rPr lang="nl-NL" sz="4400" err="1">
                <a:latin typeface="Corbel" panose="020B0503020204020204" pitchFamily="34" charset="0"/>
                <a:cs typeface="Arial" panose="020B0604020202020204" pitchFamily="34" charset="0"/>
              </a:rPr>
              <a:t>sit</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voluptatem</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accusantium</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doloremque</a:t>
            </a:r>
            <a:r>
              <a:rPr lang="nl-NL" sz="4400">
                <a:latin typeface="Corbel" panose="020B0503020204020204" pitchFamily="34" charset="0"/>
                <a:cs typeface="Arial" panose="020B0604020202020204" pitchFamily="34" charset="0"/>
              </a:rPr>
              <a:t>.</a:t>
            </a:r>
          </a:p>
        </p:txBody>
      </p:sp>
      <p:sp>
        <p:nvSpPr>
          <p:cNvPr id="27" name="TextBox 26">
            <a:extLst>
              <a:ext uri="{FF2B5EF4-FFF2-40B4-BE49-F238E27FC236}">
                <a16:creationId xmlns:a16="http://schemas.microsoft.com/office/drawing/2014/main" id="{C0C85CFE-E0D1-48F6-A3F1-32B76305C183}"/>
              </a:ext>
            </a:extLst>
          </p:cNvPr>
          <p:cNvSpPr txBox="1"/>
          <p:nvPr/>
        </p:nvSpPr>
        <p:spPr>
          <a:xfrm>
            <a:off x="741175" y="9096525"/>
            <a:ext cx="7213627" cy="923330"/>
          </a:xfrm>
          <a:prstGeom prst="rect">
            <a:avLst/>
          </a:prstGeom>
          <a:noFill/>
        </p:spPr>
        <p:txBody>
          <a:bodyPr wrap="square" rtlCol="0">
            <a:spAutoFit/>
          </a:bodyPr>
          <a:lstStyle/>
          <a:p>
            <a:r>
              <a:rPr lang="nl-NL" sz="5400" b="1">
                <a:solidFill>
                  <a:srgbClr val="E62158"/>
                </a:solidFill>
                <a:latin typeface="Corbel" panose="020B0503020204020204" pitchFamily="34" charset="0"/>
                <a:cs typeface="Arial" panose="020B0604020202020204" pitchFamily="34" charset="0"/>
              </a:rPr>
              <a:t>Method</a:t>
            </a:r>
          </a:p>
        </p:txBody>
      </p:sp>
      <p:sp>
        <p:nvSpPr>
          <p:cNvPr id="28" name="TextBox 27">
            <a:extLst>
              <a:ext uri="{FF2B5EF4-FFF2-40B4-BE49-F238E27FC236}">
                <a16:creationId xmlns:a16="http://schemas.microsoft.com/office/drawing/2014/main" id="{086FE195-A1C7-C8B1-762F-7F6324E33752}"/>
              </a:ext>
            </a:extLst>
          </p:cNvPr>
          <p:cNvSpPr txBox="1"/>
          <p:nvPr/>
        </p:nvSpPr>
        <p:spPr>
          <a:xfrm>
            <a:off x="701622" y="9955750"/>
            <a:ext cx="9527272" cy="4523161"/>
          </a:xfrm>
          <a:prstGeom prst="rect">
            <a:avLst/>
          </a:prstGeom>
          <a:noFill/>
          <a:ln>
            <a:noFill/>
          </a:ln>
        </p:spPr>
        <p:txBody>
          <a:bodyPr wrap="square" rtlCol="0">
            <a:spAutoFit/>
          </a:bodyPr>
          <a:lstStyle/>
          <a:p>
            <a:r>
              <a:rPr lang="nl-NL" sz="3199">
                <a:latin typeface="Corbel" panose="020B0503020204020204" pitchFamily="34" charset="0"/>
                <a:cs typeface="Arial" panose="020B0604020202020204" pitchFamily="34" charset="0"/>
              </a:rPr>
              <a:t>[</a:t>
            </a:r>
            <a:r>
              <a:rPr lang="nl-NL" sz="3199" err="1">
                <a:latin typeface="Corbel" panose="020B0503020204020204" pitchFamily="34" charset="0"/>
                <a:cs typeface="Arial" panose="020B0604020202020204" pitchFamily="34" charset="0"/>
              </a:rPr>
              <a:t>Please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write</a:t>
            </a:r>
            <a:r>
              <a:rPr lang="nl-NL" sz="3199">
                <a:latin typeface="Corbel" panose="020B0503020204020204" pitchFamily="34" charset="0"/>
                <a:cs typeface="Arial" panose="020B0604020202020204" pitchFamily="34" charset="0"/>
              </a:rPr>
              <a:t> down </a:t>
            </a:r>
            <a:r>
              <a:rPr lang="nl-NL" sz="3199" err="1">
                <a:latin typeface="Corbel" panose="020B0503020204020204" pitchFamily="34" charset="0"/>
                <a:cs typeface="Arial" panose="020B0604020202020204" pitchFamily="34" charset="0"/>
              </a:rPr>
              <a:t>the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method</a:t>
            </a:r>
            <a:r>
              <a:rPr lang="nl-NL" sz="3199">
                <a:latin typeface="Corbel" panose="020B0503020204020204" pitchFamily="34" charset="0"/>
                <a:cs typeface="Arial" panose="020B0604020202020204" pitchFamily="34" charset="0"/>
              </a:rPr>
              <a:t>, case or </a:t>
            </a:r>
            <a:r>
              <a:rPr lang="nl-NL" sz="3199" err="1">
                <a:latin typeface="Corbel" panose="020B0503020204020204" pitchFamily="34" charset="0"/>
                <a:cs typeface="Arial" panose="020B0604020202020204" pitchFamily="34" charset="0"/>
              </a:rPr>
              <a:t>anything</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else</a:t>
            </a:r>
            <a:r>
              <a:rPr lang="nl-NL" sz="3199">
                <a:latin typeface="Corbel" panose="020B0503020204020204" pitchFamily="34" charset="0"/>
                <a:cs typeface="Arial" panose="020B0604020202020204" pitchFamily="34" charset="0"/>
              </a:rPr>
              <a:t> relevant </a:t>
            </a:r>
            <a:r>
              <a:rPr lang="nl-NL" sz="3199" err="1">
                <a:latin typeface="Corbel" panose="020B0503020204020204" pitchFamily="34" charset="0"/>
                <a:cs typeface="Arial" panose="020B0604020202020204" pitchFamily="34" charset="0"/>
              </a:rPr>
              <a:t>for</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the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contribution</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Sed</a:t>
            </a:r>
            <a:r>
              <a:rPr lang="nl-NL" sz="3199">
                <a:latin typeface="Corbel" panose="020B0503020204020204" pitchFamily="34" charset="0"/>
                <a:cs typeface="Arial" panose="020B0604020202020204" pitchFamily="34" charset="0"/>
              </a:rPr>
              <a:t> ut </a:t>
            </a:r>
            <a:r>
              <a:rPr lang="nl-NL" sz="3199" err="1">
                <a:latin typeface="Corbel" panose="020B0503020204020204" pitchFamily="34" charset="0"/>
                <a:cs typeface="Arial" panose="020B0604020202020204" pitchFamily="34" charset="0"/>
              </a:rPr>
              <a:t>perspiciatis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unde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omnis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iste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natus</a:t>
            </a:r>
            <a:r>
              <a:rPr lang="nl-NL" sz="3199">
                <a:latin typeface="Corbel" panose="020B0503020204020204" pitchFamily="34" charset="0"/>
                <a:cs typeface="Arial" panose="020B0604020202020204" pitchFamily="34" charset="0"/>
              </a:rPr>
              <a:t> error </a:t>
            </a:r>
            <a:r>
              <a:rPr lang="nl-NL" sz="3199" err="1">
                <a:latin typeface="Corbel" panose="020B0503020204020204" pitchFamily="34" charset="0"/>
                <a:cs typeface="Arial" panose="020B0604020202020204" pitchFamily="34" charset="0"/>
              </a:rPr>
              <a:t>sit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voluptatem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accusantium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doloremque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laudantium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totam</a:t>
            </a:r>
            <a:r>
              <a:rPr lang="nl-NL" sz="3199">
                <a:latin typeface="Corbel" panose="020B0503020204020204" pitchFamily="34" charset="0"/>
                <a:cs typeface="Arial" panose="020B0604020202020204" pitchFamily="34" charset="0"/>
              </a:rPr>
              <a:t> rem </a:t>
            </a:r>
            <a:r>
              <a:rPr lang="nl-NL" sz="3199" err="1">
                <a:latin typeface="Corbel" panose="020B0503020204020204" pitchFamily="34" charset="0"/>
                <a:cs typeface="Arial" panose="020B0604020202020204" pitchFamily="34" charset="0"/>
              </a:rPr>
              <a:t>aperiam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eaque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ipsa</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quae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ab</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illo</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inventore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veritatis</a:t>
            </a:r>
            <a:r>
              <a:rPr lang="nl-NL" sz="3199">
                <a:latin typeface="Corbel" panose="020B0503020204020204" pitchFamily="34" charset="0"/>
                <a:cs typeface="Arial" panose="020B0604020202020204" pitchFamily="34" charset="0"/>
              </a:rPr>
              <a:t> et quasi </a:t>
            </a:r>
            <a:r>
              <a:rPr lang="nl-NL" sz="3199" err="1">
                <a:latin typeface="Corbel" panose="020B0503020204020204" pitchFamily="34" charset="0"/>
                <a:cs typeface="Arial" panose="020B0604020202020204" pitchFamily="34" charset="0"/>
              </a:rPr>
              <a:t>architecto</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beatae</a:t>
            </a:r>
            <a:r>
              <a:rPr lang="nl-NL" sz="3199">
                <a:latin typeface="Corbel" panose="020B0503020204020204" pitchFamily="34" charset="0"/>
                <a:cs typeface="Arial" panose="020B0604020202020204" pitchFamily="34" charset="0"/>
              </a:rPr>
              <a:t> vitae </a:t>
            </a:r>
            <a:r>
              <a:rPr lang="nl-NL" sz="3199" err="1">
                <a:latin typeface="Corbel" panose="020B0503020204020204" pitchFamily="34" charset="0"/>
                <a:cs typeface="Arial" panose="020B0604020202020204" pitchFamily="34" charset="0"/>
              </a:rPr>
              <a:t>dicta</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sunt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explicabo</a:t>
            </a:r>
            <a:r>
              <a:rPr lang="nl-NL" sz="3199">
                <a:latin typeface="Corbel" panose="020B0503020204020204" pitchFamily="34" charset="0"/>
                <a:cs typeface="Arial" panose="020B0604020202020204" pitchFamily="34" charset="0"/>
              </a:rPr>
              <a:t>. Nemo </a:t>
            </a:r>
            <a:r>
              <a:rPr lang="nl-NL" sz="3199" err="1">
                <a:latin typeface="Corbel" panose="020B0503020204020204" pitchFamily="34" charset="0"/>
                <a:cs typeface="Arial" panose="020B0604020202020204" pitchFamily="34" charset="0"/>
              </a:rPr>
              <a:t>enim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ipsam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voluptatem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quia</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voluptas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sit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aspernatur</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aut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odit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aut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fugit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sed</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quia</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consequuntur</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magni</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dolores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eos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qui</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ratione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voluptatem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sequi</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nesciunt</a:t>
            </a:r>
            <a:r>
              <a:rPr lang="nl-NL" sz="3199">
                <a:latin typeface="Corbel" panose="020B0503020204020204" pitchFamily="34" charset="0"/>
                <a:cs typeface="Arial" panose="020B0604020202020204" pitchFamily="34" charset="0"/>
              </a:rPr>
              <a:t>.</a:t>
            </a:r>
          </a:p>
        </p:txBody>
      </p:sp>
      <p:pic>
        <p:nvPicPr>
          <p:cNvPr id="36" name="Picture 35">
            <a:extLst>
              <a:ext uri="{FF2B5EF4-FFF2-40B4-BE49-F238E27FC236}">
                <a16:creationId xmlns:a16="http://schemas.microsoft.com/office/drawing/2014/main" id="{7229ABC6-B35C-D952-C2E6-E5871AA3635B}"/>
              </a:ext>
            </a:extLst>
          </p:cNvPr>
          <p:cNvPicPr>
            <a:picLocks noChangeAspect="1"/>
          </p:cNvPicPr>
          <p:nvPr/>
        </p:nvPicPr>
        <p:blipFill>
          <a:blip r:embed="rId2"/>
          <a:stretch>
            <a:fillRect/>
          </a:stretch>
        </p:blipFill>
        <p:spPr>
          <a:xfrm>
            <a:off x="1863306" y="15149658"/>
            <a:ext cx="6370687" cy="5456805"/>
          </a:xfrm>
          <a:prstGeom prst="rect">
            <a:avLst/>
          </a:prstGeom>
        </p:spPr>
      </p:pic>
      <p:sp>
        <p:nvSpPr>
          <p:cNvPr id="39" name="TextBox 38">
            <a:extLst>
              <a:ext uri="{FF2B5EF4-FFF2-40B4-BE49-F238E27FC236}">
                <a16:creationId xmlns:a16="http://schemas.microsoft.com/office/drawing/2014/main" id="{1DAF3CA2-06AE-80EC-4F96-D00FADAEBB52}"/>
              </a:ext>
            </a:extLst>
          </p:cNvPr>
          <p:cNvSpPr txBox="1"/>
          <p:nvPr/>
        </p:nvSpPr>
        <p:spPr>
          <a:xfrm>
            <a:off x="701625" y="21716084"/>
            <a:ext cx="7213627" cy="923330"/>
          </a:xfrm>
          <a:prstGeom prst="rect">
            <a:avLst/>
          </a:prstGeom>
          <a:noFill/>
        </p:spPr>
        <p:txBody>
          <a:bodyPr wrap="square" rtlCol="0">
            <a:spAutoFit/>
          </a:bodyPr>
          <a:lstStyle/>
          <a:p>
            <a:r>
              <a:rPr lang="nl-NL" sz="5400" b="1">
                <a:solidFill>
                  <a:srgbClr val="E62158"/>
                </a:solidFill>
                <a:latin typeface="Corbel" panose="020B0503020204020204" pitchFamily="34" charset="0"/>
                <a:cs typeface="Arial" panose="020B0604020202020204" pitchFamily="34" charset="0"/>
              </a:rPr>
              <a:t>Topic 1</a:t>
            </a:r>
          </a:p>
        </p:txBody>
      </p:sp>
      <p:sp>
        <p:nvSpPr>
          <p:cNvPr id="40" name="TextBox 39">
            <a:extLst>
              <a:ext uri="{FF2B5EF4-FFF2-40B4-BE49-F238E27FC236}">
                <a16:creationId xmlns:a16="http://schemas.microsoft.com/office/drawing/2014/main" id="{6F0059BE-C3F0-B414-46CB-09A5DF80EDEC}"/>
              </a:ext>
            </a:extLst>
          </p:cNvPr>
          <p:cNvSpPr txBox="1"/>
          <p:nvPr/>
        </p:nvSpPr>
        <p:spPr>
          <a:xfrm>
            <a:off x="741176" y="22622310"/>
            <a:ext cx="9588645" cy="5015476"/>
          </a:xfrm>
          <a:prstGeom prst="rect">
            <a:avLst/>
          </a:prstGeom>
          <a:noFill/>
          <a:ln>
            <a:noFill/>
          </a:ln>
        </p:spPr>
        <p:txBody>
          <a:bodyPr wrap="square" rtlCol="0">
            <a:spAutoFit/>
          </a:bodyPr>
          <a:lstStyle/>
          <a:p>
            <a:r>
              <a:rPr lang="nl-NL" sz="3199">
                <a:latin typeface="Corbel" panose="020B0503020204020204" pitchFamily="34" charset="0"/>
                <a:cs typeface="Arial" panose="020B0604020202020204" pitchFamily="34" charset="0"/>
              </a:rPr>
              <a:t>[</a:t>
            </a:r>
            <a:r>
              <a:rPr lang="nl-NL" sz="3199" err="1">
                <a:latin typeface="Corbel" panose="020B0503020204020204" pitchFamily="34" charset="0"/>
                <a:cs typeface="Arial" panose="020B0604020202020204" pitchFamily="34" charset="0"/>
              </a:rPr>
              <a:t>Please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write</a:t>
            </a:r>
            <a:r>
              <a:rPr lang="nl-NL" sz="3199">
                <a:latin typeface="Corbel" panose="020B0503020204020204" pitchFamily="34" charset="0"/>
                <a:cs typeface="Arial" panose="020B0604020202020204" pitchFamily="34" charset="0"/>
              </a:rPr>
              <a:t> down </a:t>
            </a:r>
            <a:r>
              <a:rPr lang="nl-NL" sz="3199" err="1">
                <a:latin typeface="Corbel" panose="020B0503020204020204" pitchFamily="34" charset="0"/>
                <a:cs typeface="Arial" panose="020B0604020202020204" pitchFamily="34" charset="0"/>
              </a:rPr>
              <a:t>the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results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key</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insights</a:t>
            </a:r>
            <a:r>
              <a:rPr lang="nl-NL" sz="3199">
                <a:latin typeface="Corbel" panose="020B0503020204020204" pitchFamily="34" charset="0"/>
                <a:cs typeface="Arial" panose="020B0604020202020204" pitchFamily="34" charset="0"/>
              </a:rPr>
              <a:t> or </a:t>
            </a:r>
            <a:r>
              <a:rPr lang="nl-NL" sz="3199" err="1">
                <a:latin typeface="Corbel" panose="020B0503020204020204" pitchFamily="34" charset="0"/>
                <a:cs typeface="Arial" panose="020B0604020202020204" pitchFamily="34" charset="0"/>
              </a:rPr>
              <a:t>highlights</a:t>
            </a:r>
            <a:r>
              <a:rPr lang="nl-NL" sz="3199">
                <a:latin typeface="Corbel" panose="020B0503020204020204" pitchFamily="34" charset="0"/>
                <a:cs typeface="Arial" panose="020B0604020202020204" pitchFamily="34" charset="0"/>
              </a:rPr>
              <a:t> of </a:t>
            </a:r>
            <a:r>
              <a:rPr lang="nl-NL" sz="3199" err="1">
                <a:latin typeface="Corbel" panose="020B0503020204020204" pitchFamily="34" charset="0"/>
                <a:cs typeface="Arial" panose="020B0604020202020204" pitchFamily="34" charset="0"/>
              </a:rPr>
              <a:t>the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contribution</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Sed</a:t>
            </a:r>
            <a:r>
              <a:rPr lang="nl-NL" sz="3199">
                <a:latin typeface="Corbel" panose="020B0503020204020204" pitchFamily="34" charset="0"/>
                <a:cs typeface="Arial" panose="020B0604020202020204" pitchFamily="34" charset="0"/>
              </a:rPr>
              <a:t> ut </a:t>
            </a:r>
            <a:r>
              <a:rPr lang="nl-NL" sz="3199" err="1">
                <a:latin typeface="Corbel" panose="020B0503020204020204" pitchFamily="34" charset="0"/>
                <a:cs typeface="Arial" panose="020B0604020202020204" pitchFamily="34" charset="0"/>
              </a:rPr>
              <a:t>perspiciatis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unde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omnis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iste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natus</a:t>
            </a:r>
            <a:r>
              <a:rPr lang="nl-NL" sz="3199">
                <a:latin typeface="Corbel" panose="020B0503020204020204" pitchFamily="34" charset="0"/>
                <a:cs typeface="Arial" panose="020B0604020202020204" pitchFamily="34" charset="0"/>
              </a:rPr>
              <a:t> error </a:t>
            </a:r>
            <a:r>
              <a:rPr lang="nl-NL" sz="3199" err="1">
                <a:latin typeface="Corbel" panose="020B0503020204020204" pitchFamily="34" charset="0"/>
                <a:cs typeface="Arial" panose="020B0604020202020204" pitchFamily="34" charset="0"/>
              </a:rPr>
              <a:t>sit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voluptatem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accusantium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doloremque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laudantium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totam</a:t>
            </a:r>
            <a:r>
              <a:rPr lang="nl-NL" sz="3199">
                <a:latin typeface="Corbel" panose="020B0503020204020204" pitchFamily="34" charset="0"/>
                <a:cs typeface="Arial" panose="020B0604020202020204" pitchFamily="34" charset="0"/>
              </a:rPr>
              <a:t> rem </a:t>
            </a:r>
            <a:r>
              <a:rPr lang="nl-NL" sz="3199" err="1">
                <a:latin typeface="Corbel" panose="020B0503020204020204" pitchFamily="34" charset="0"/>
                <a:cs typeface="Arial" panose="020B0604020202020204" pitchFamily="34" charset="0"/>
              </a:rPr>
              <a:t>aperiam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eaque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ipsa</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quae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ab</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illo</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inventore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veritatis</a:t>
            </a:r>
            <a:r>
              <a:rPr lang="nl-NL" sz="3199">
                <a:latin typeface="Corbel" panose="020B0503020204020204" pitchFamily="34" charset="0"/>
                <a:cs typeface="Arial" panose="020B0604020202020204" pitchFamily="34" charset="0"/>
              </a:rPr>
              <a:t> et quasi </a:t>
            </a:r>
            <a:r>
              <a:rPr lang="nl-NL" sz="3199" err="1">
                <a:latin typeface="Corbel" panose="020B0503020204020204" pitchFamily="34" charset="0"/>
                <a:cs typeface="Arial" panose="020B0604020202020204" pitchFamily="34" charset="0"/>
              </a:rPr>
              <a:t>architecto</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beatae</a:t>
            </a:r>
            <a:r>
              <a:rPr lang="nl-NL" sz="3199">
                <a:latin typeface="Corbel" panose="020B0503020204020204" pitchFamily="34" charset="0"/>
                <a:cs typeface="Arial" panose="020B0604020202020204" pitchFamily="34" charset="0"/>
              </a:rPr>
              <a:t> vitae </a:t>
            </a:r>
            <a:r>
              <a:rPr lang="nl-NL" sz="3199" err="1">
                <a:latin typeface="Corbel" panose="020B0503020204020204" pitchFamily="34" charset="0"/>
                <a:cs typeface="Arial" panose="020B0604020202020204" pitchFamily="34" charset="0"/>
              </a:rPr>
              <a:t>laudantium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totam</a:t>
            </a:r>
            <a:r>
              <a:rPr lang="nl-NL" sz="3199">
                <a:latin typeface="Corbel" panose="020B0503020204020204" pitchFamily="34" charset="0"/>
                <a:cs typeface="Arial" panose="020B0604020202020204" pitchFamily="34" charset="0"/>
              </a:rPr>
              <a:t> rem </a:t>
            </a:r>
            <a:r>
              <a:rPr lang="nl-NL" sz="3199" err="1">
                <a:latin typeface="Corbel" panose="020B0503020204020204" pitchFamily="34" charset="0"/>
                <a:cs typeface="Arial" panose="020B0604020202020204" pitchFamily="34" charset="0"/>
              </a:rPr>
              <a:t>aperiam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eaque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ipsa</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quae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ab</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illo</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inventore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veritatis</a:t>
            </a:r>
            <a:r>
              <a:rPr lang="nl-NL" sz="3199">
                <a:latin typeface="Corbel" panose="020B0503020204020204" pitchFamily="34" charset="0"/>
                <a:cs typeface="Arial" panose="020B0604020202020204" pitchFamily="34" charset="0"/>
              </a:rPr>
              <a:t> et quasi </a:t>
            </a:r>
            <a:r>
              <a:rPr lang="nl-NL" sz="3199" err="1">
                <a:latin typeface="Corbel" panose="020B0503020204020204" pitchFamily="34" charset="0"/>
                <a:cs typeface="Arial" panose="020B0604020202020204" pitchFamily="34" charset="0"/>
              </a:rPr>
              <a:t>architecto</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beatae</a:t>
            </a:r>
            <a:r>
              <a:rPr lang="nl-NL" sz="3199">
                <a:latin typeface="Corbel" panose="020B0503020204020204" pitchFamily="34" charset="0"/>
                <a:cs typeface="Arial" panose="020B0604020202020204" pitchFamily="34" charset="0"/>
              </a:rPr>
              <a:t> vitae. </a:t>
            </a:r>
            <a:r>
              <a:rPr lang="nl-NL" sz="3199" err="1">
                <a:latin typeface="Corbel" panose="020B0503020204020204" pitchFamily="34" charset="0"/>
                <a:cs typeface="Arial" panose="020B0604020202020204" pitchFamily="34" charset="0"/>
              </a:rPr>
              <a:t>Lorem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ipsum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dolor</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sit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amet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consectetur</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adipiscing</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elit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sed</a:t>
            </a:r>
            <a:r>
              <a:rPr lang="nl-NL" sz="3199">
                <a:latin typeface="Corbel" panose="020B0503020204020204" pitchFamily="34" charset="0"/>
                <a:cs typeface="Arial" panose="020B0604020202020204" pitchFamily="34" charset="0"/>
              </a:rPr>
              <a:t> do </a:t>
            </a:r>
            <a:r>
              <a:rPr lang="nl-NL" sz="3199" err="1">
                <a:latin typeface="Corbel" panose="020B0503020204020204" pitchFamily="34" charset="0"/>
                <a:cs typeface="Arial" panose="020B0604020202020204" pitchFamily="34" charset="0"/>
              </a:rPr>
              <a:t>eiusmod</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tempor</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incididunt</a:t>
            </a:r>
            <a:r>
              <a:rPr lang="nl-NL" sz="3199">
                <a:latin typeface="Corbel" panose="020B0503020204020204" pitchFamily="34" charset="0"/>
                <a:cs typeface="Arial" panose="020B0604020202020204" pitchFamily="34" charset="0"/>
              </a:rPr>
              <a:t> ut </a:t>
            </a:r>
            <a:r>
              <a:rPr lang="nl-NL" sz="3199" err="1">
                <a:latin typeface="Corbel" panose="020B0503020204020204" pitchFamily="34" charset="0"/>
                <a:cs typeface="Arial" panose="020B0604020202020204" pitchFamily="34" charset="0"/>
              </a:rPr>
              <a:t>labore</a:t>
            </a:r>
            <a:r>
              <a:rPr lang="nl-NL" sz="3199">
                <a:latin typeface="Corbel" panose="020B0503020204020204" pitchFamily="34" charset="0"/>
                <a:cs typeface="Arial" panose="020B0604020202020204" pitchFamily="34" charset="0"/>
              </a:rPr>
              <a:t> et </a:t>
            </a:r>
            <a:r>
              <a:rPr lang="nl-NL" sz="3199" err="1">
                <a:latin typeface="Corbel" panose="020B0503020204020204" pitchFamily="34" charset="0"/>
                <a:cs typeface="Arial" panose="020B0604020202020204" pitchFamily="34" charset="0"/>
              </a:rPr>
              <a:t>dolore</a:t>
            </a:r>
            <a:r>
              <a:rPr lang="nl-NL" sz="3199">
                <a:latin typeface="Corbel" panose="020B0503020204020204" pitchFamily="34" charset="0"/>
                <a:cs typeface="Arial" panose="020B0604020202020204" pitchFamily="34" charset="0"/>
              </a:rPr>
              <a:t> magna </a:t>
            </a:r>
            <a:r>
              <a:rPr lang="nl-NL" sz="3199" err="1">
                <a:latin typeface="Corbel" panose="020B0503020204020204" pitchFamily="34" charset="0"/>
                <a:cs typeface="Arial" panose="020B0604020202020204" pitchFamily="34" charset="0"/>
              </a:rPr>
              <a:t>aliqua</a:t>
            </a:r>
            <a:r>
              <a:rPr lang="nl-NL" sz="3199">
                <a:latin typeface="Corbel" panose="020B0503020204020204" pitchFamily="34" charset="0"/>
                <a:cs typeface="Arial" panose="020B0604020202020204" pitchFamily="34" charset="0"/>
              </a:rPr>
              <a:t>. </a:t>
            </a:r>
          </a:p>
        </p:txBody>
      </p:sp>
      <p:sp>
        <p:nvSpPr>
          <p:cNvPr id="52" name="TextBox 51">
            <a:extLst>
              <a:ext uri="{FF2B5EF4-FFF2-40B4-BE49-F238E27FC236}">
                <a16:creationId xmlns:a16="http://schemas.microsoft.com/office/drawing/2014/main" id="{C5D60677-9ABA-1C29-6C51-879B7CABD807}"/>
              </a:ext>
            </a:extLst>
          </p:cNvPr>
          <p:cNvSpPr txBox="1"/>
          <p:nvPr/>
        </p:nvSpPr>
        <p:spPr>
          <a:xfrm>
            <a:off x="10691812" y="21716084"/>
            <a:ext cx="7213627" cy="923330"/>
          </a:xfrm>
          <a:prstGeom prst="rect">
            <a:avLst/>
          </a:prstGeom>
          <a:noFill/>
        </p:spPr>
        <p:txBody>
          <a:bodyPr wrap="square" rtlCol="0">
            <a:spAutoFit/>
          </a:bodyPr>
          <a:lstStyle/>
          <a:p>
            <a:r>
              <a:rPr lang="nl-NL" sz="5400" b="1" err="1">
                <a:solidFill>
                  <a:srgbClr val="E62158"/>
                </a:solidFill>
                <a:latin typeface="Corbel" panose="020B0503020204020204" pitchFamily="34" charset="0"/>
                <a:cs typeface="Arial" panose="020B0604020202020204" pitchFamily="34" charset="0"/>
              </a:rPr>
              <a:t>Conclusions</a:t>
            </a:r>
            <a:endParaRPr lang="nl-NL" sz="5400" b="1">
              <a:solidFill>
                <a:srgbClr val="E62158"/>
              </a:solidFill>
              <a:latin typeface="Corbel" panose="020B0503020204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9112B90C-F7EB-23E4-FC5D-BD29DF634D9F}"/>
              </a:ext>
            </a:extLst>
          </p:cNvPr>
          <p:cNvSpPr txBox="1"/>
          <p:nvPr/>
        </p:nvSpPr>
        <p:spPr>
          <a:xfrm>
            <a:off x="10691812" y="22665114"/>
            <a:ext cx="10015884" cy="3046988"/>
          </a:xfrm>
          <a:prstGeom prst="rect">
            <a:avLst/>
          </a:prstGeom>
          <a:noFill/>
          <a:ln>
            <a:noFill/>
          </a:ln>
        </p:spPr>
        <p:txBody>
          <a:bodyPr wrap="square" rtlCol="0">
            <a:spAutoFit/>
          </a:bodyPr>
          <a:lstStyle/>
          <a:p>
            <a:pPr marL="571474" indent="-571474">
              <a:buFontTx/>
              <a:buChar char="-"/>
            </a:pPr>
            <a:r>
              <a:rPr lang="nl-NL" sz="3199" err="1">
                <a:latin typeface="Corbel" panose="020B0503020204020204" pitchFamily="34" charset="0"/>
                <a:cs typeface="Arial" panose="020B0604020202020204" pitchFamily="34" charset="0"/>
              </a:rPr>
              <a:t>Sed</a:t>
            </a:r>
            <a:r>
              <a:rPr lang="nl-NL" sz="3199">
                <a:latin typeface="Corbel" panose="020B0503020204020204" pitchFamily="34" charset="0"/>
                <a:cs typeface="Arial" panose="020B0604020202020204" pitchFamily="34" charset="0"/>
              </a:rPr>
              <a:t> ut </a:t>
            </a:r>
            <a:r>
              <a:rPr lang="nl-NL" sz="3199" err="1">
                <a:latin typeface="Corbel" panose="020B0503020204020204" pitchFamily="34" charset="0"/>
                <a:cs typeface="Arial" panose="020B0604020202020204" pitchFamily="34" charset="0"/>
              </a:rPr>
              <a:t>perspiciatis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unde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omnis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iste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natus</a:t>
            </a:r>
            <a:r>
              <a:rPr lang="nl-NL" sz="3199">
                <a:latin typeface="Corbel" panose="020B0503020204020204" pitchFamily="34" charset="0"/>
                <a:cs typeface="Arial" panose="020B0604020202020204" pitchFamily="34" charset="0"/>
              </a:rPr>
              <a:t> error </a:t>
            </a:r>
            <a:r>
              <a:rPr lang="nl-NL" sz="3199" err="1">
                <a:latin typeface="Corbel" panose="020B0503020204020204" pitchFamily="34" charset="0"/>
                <a:cs typeface="Arial" panose="020B0604020202020204" pitchFamily="34" charset="0"/>
              </a:rPr>
              <a:t>sit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voluptatem</a:t>
            </a:r>
            <a:r>
              <a:rPr lang="nl-NL" sz="3199">
                <a:latin typeface="Corbel" panose="020B0503020204020204" pitchFamily="34" charset="0"/>
                <a:cs typeface="Arial" panose="020B0604020202020204" pitchFamily="34" charset="0"/>
              </a:rPr>
              <a:t> </a:t>
            </a:r>
          </a:p>
          <a:p>
            <a:pPr marL="571474" indent="-571474">
              <a:buFontTx/>
              <a:buChar char="-"/>
            </a:pPr>
            <a:r>
              <a:rPr lang="nl-NL" sz="3199" err="1">
                <a:latin typeface="Corbel" panose="020B0503020204020204" pitchFamily="34" charset="0"/>
                <a:cs typeface="Arial" panose="020B0604020202020204" pitchFamily="34" charset="0"/>
              </a:rPr>
              <a:t>Accusantium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doloremque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laudantium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totam</a:t>
            </a:r>
            <a:r>
              <a:rPr lang="nl-NL" sz="3199">
                <a:latin typeface="Corbel" panose="020B0503020204020204" pitchFamily="34" charset="0"/>
                <a:cs typeface="Arial" panose="020B0604020202020204" pitchFamily="34" charset="0"/>
              </a:rPr>
              <a:t> rem </a:t>
            </a:r>
            <a:r>
              <a:rPr lang="nl-NL" sz="3199" err="1">
                <a:latin typeface="Corbel" panose="020B0503020204020204" pitchFamily="34" charset="0"/>
                <a:cs typeface="Arial" panose="020B0604020202020204" pitchFamily="34" charset="0"/>
              </a:rPr>
              <a:t>aperiam</a:t>
            </a:r>
            <a:r>
              <a:rPr lang="nl-NL" sz="3199">
                <a:latin typeface="Corbel" panose="020B0503020204020204" pitchFamily="34" charset="0"/>
                <a:cs typeface="Arial" panose="020B0604020202020204" pitchFamily="34" charset="0"/>
              </a:rPr>
              <a:t>. </a:t>
            </a:r>
          </a:p>
          <a:p>
            <a:pPr marL="571474" indent="-571474">
              <a:buFontTx/>
              <a:buChar char="-"/>
            </a:pPr>
            <a:r>
              <a:rPr lang="nl-NL" sz="3199" err="1">
                <a:latin typeface="Corbel" panose="020B0503020204020204" pitchFamily="34" charset="0"/>
                <a:cs typeface="Arial" panose="020B0604020202020204" pitchFamily="34" charset="0"/>
              </a:rPr>
              <a:t>Eaque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ipsa</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quae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ab</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illo</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inventore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veritatis</a:t>
            </a:r>
            <a:r>
              <a:rPr lang="nl-NL" sz="3199">
                <a:latin typeface="Corbel" panose="020B0503020204020204" pitchFamily="34" charset="0"/>
                <a:cs typeface="Arial" panose="020B0604020202020204" pitchFamily="34" charset="0"/>
              </a:rPr>
              <a:t> et quasi </a:t>
            </a:r>
            <a:r>
              <a:rPr lang="nl-NL" sz="3199" err="1">
                <a:latin typeface="Corbel" panose="020B0503020204020204" pitchFamily="34" charset="0"/>
                <a:cs typeface="Arial" panose="020B0604020202020204" pitchFamily="34" charset="0"/>
              </a:rPr>
              <a:t>architecto</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beatae</a:t>
            </a:r>
            <a:r>
              <a:rPr lang="nl-NL" sz="3199">
                <a:latin typeface="Corbel" panose="020B0503020204020204" pitchFamily="34" charset="0"/>
                <a:cs typeface="Arial" panose="020B0604020202020204" pitchFamily="34" charset="0"/>
              </a:rPr>
              <a:t> vitae</a:t>
            </a:r>
          </a:p>
        </p:txBody>
      </p:sp>
      <p:sp>
        <p:nvSpPr>
          <p:cNvPr id="57" name="TextBox 56">
            <a:extLst>
              <a:ext uri="{FF2B5EF4-FFF2-40B4-BE49-F238E27FC236}">
                <a16:creationId xmlns:a16="http://schemas.microsoft.com/office/drawing/2014/main" id="{6E55BB6E-0F3E-25E6-63A3-B6274F1A2AB4}"/>
              </a:ext>
            </a:extLst>
          </p:cNvPr>
          <p:cNvSpPr txBox="1"/>
          <p:nvPr/>
        </p:nvSpPr>
        <p:spPr>
          <a:xfrm>
            <a:off x="1028882" y="20847818"/>
            <a:ext cx="9046772" cy="461665"/>
          </a:xfrm>
          <a:prstGeom prst="rect">
            <a:avLst/>
          </a:prstGeom>
          <a:noFill/>
          <a:ln>
            <a:noFill/>
          </a:ln>
        </p:spPr>
        <p:txBody>
          <a:bodyPr wrap="square" rtlCol="0">
            <a:spAutoFit/>
          </a:bodyPr>
          <a:lstStyle/>
          <a:p>
            <a:r>
              <a:rPr lang="en-US" sz="2400">
                <a:latin typeface="Corbel" panose="020B0503020204020204" pitchFamily="34" charset="0"/>
                <a:cs typeface="Arial" panose="020B0604020202020204" pitchFamily="34" charset="0"/>
              </a:rPr>
              <a:t>Figure 1. Please add attractive pictures showcasing your work</a:t>
            </a:r>
            <a:endParaRPr lang="nl-NL" sz="2400">
              <a:latin typeface="Corbel" panose="020B0503020204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0BB7425E-95F5-B582-23E7-FF984C123FF3}"/>
              </a:ext>
            </a:extLst>
          </p:cNvPr>
          <p:cNvSpPr txBox="1"/>
          <p:nvPr/>
        </p:nvSpPr>
        <p:spPr>
          <a:xfrm>
            <a:off x="10725736" y="20847818"/>
            <a:ext cx="9425709" cy="461665"/>
          </a:xfrm>
          <a:prstGeom prst="rect">
            <a:avLst/>
          </a:prstGeom>
          <a:noFill/>
          <a:ln>
            <a:noFill/>
          </a:ln>
        </p:spPr>
        <p:txBody>
          <a:bodyPr wrap="square" rtlCol="0">
            <a:spAutoFit/>
          </a:bodyPr>
          <a:lstStyle/>
          <a:p>
            <a:r>
              <a:rPr lang="en-US" sz="2400">
                <a:latin typeface="Corbel" panose="020B0503020204020204" pitchFamily="34" charset="0"/>
                <a:cs typeface="Arial" panose="020B0604020202020204" pitchFamily="34" charset="0"/>
              </a:rPr>
              <a:t>Figure 2. Add a photo, design or diagram </a:t>
            </a:r>
            <a:endParaRPr lang="nl-NL" sz="2400">
              <a:latin typeface="Corbel" panose="020B0503020204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E5E28DF3-90D0-6A33-2685-5D7C4C9F9B2B}"/>
              </a:ext>
            </a:extLst>
          </p:cNvPr>
          <p:cNvGrpSpPr>
            <a:grpSpLocks noGrp="1" noUngrp="1" noRot="1" noMove="1" noResize="1"/>
          </p:cNvGrpSpPr>
          <p:nvPr/>
        </p:nvGrpSpPr>
        <p:grpSpPr>
          <a:xfrm>
            <a:off x="-431007" y="30141465"/>
            <a:ext cx="22271832" cy="614306"/>
            <a:chOff x="-431007" y="30141465"/>
            <a:chExt cx="22271832" cy="614306"/>
          </a:xfrm>
        </p:grpSpPr>
        <p:grpSp>
          <p:nvGrpSpPr>
            <p:cNvPr id="1035" name="Group 1034">
              <a:extLst>
                <a:ext uri="{FF2B5EF4-FFF2-40B4-BE49-F238E27FC236}">
                  <a16:creationId xmlns:a16="http://schemas.microsoft.com/office/drawing/2014/main" id="{EC074837-18AD-09D0-69E5-4FDB472410D7}"/>
                </a:ext>
              </a:extLst>
            </p:cNvPr>
            <p:cNvGrpSpPr>
              <a:grpSpLocks noGrp="1" noUngrp="1" noRot="1" noMove="1" noResize="1"/>
            </p:cNvGrpSpPr>
            <p:nvPr/>
          </p:nvGrpSpPr>
          <p:grpSpPr>
            <a:xfrm rot="16200000">
              <a:off x="-358180" y="30083721"/>
              <a:ext cx="380603" cy="526257"/>
              <a:chOff x="-297260" y="-428627"/>
              <a:chExt cx="380603" cy="526257"/>
            </a:xfrm>
          </p:grpSpPr>
          <p:cxnSp>
            <p:nvCxnSpPr>
              <p:cNvPr id="1036" name="Straight Connector 1035">
                <a:extLst>
                  <a:ext uri="{FF2B5EF4-FFF2-40B4-BE49-F238E27FC236}">
                    <a16:creationId xmlns:a16="http://schemas.microsoft.com/office/drawing/2014/main" id="{319D230A-6118-7F9D-BA59-98C8018B62F2}"/>
                  </a:ext>
                </a:extLst>
              </p:cNvPr>
              <p:cNvCxnSpPr>
                <a:cxnSpLocks noGrp="1" noRot="1" noMove="1" noResize="1" noEditPoints="1" noAdjustHandles="1" noChangeArrowheads="1" noChangeShapeType="1"/>
              </p:cNvCxnSpPr>
              <p:nvPr/>
            </p:nvCxnSpPr>
            <p:spPr>
              <a:xfrm rot="5400000" flipH="1">
                <a:off x="-263129" y="-165498"/>
                <a:ext cx="526257"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653BF45E-43FF-3D97-CE7B-05838383D053}"/>
                  </a:ext>
                </a:extLst>
              </p:cNvPr>
              <p:cNvCxnSpPr>
                <a:cxnSpLocks noGrp="1" noRot="1" noMove="1" noResize="1" noEditPoints="1" noAdjustHandles="1" noChangeArrowheads="1" noChangeShapeType="1"/>
              </p:cNvCxnSpPr>
              <p:nvPr/>
            </p:nvCxnSpPr>
            <p:spPr>
              <a:xfrm rot="5400000">
                <a:off x="-106958" y="-190302"/>
                <a:ext cx="0" cy="380603"/>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38" name="Straight Arrow Connector 1037">
                <a:extLst>
                  <a:ext uri="{FF2B5EF4-FFF2-40B4-BE49-F238E27FC236}">
                    <a16:creationId xmlns:a16="http://schemas.microsoft.com/office/drawing/2014/main" id="{270B5446-30FA-0821-33B0-CF43E5F14CA2}"/>
                  </a:ext>
                </a:extLst>
              </p:cNvPr>
              <p:cNvCxnSpPr>
                <a:cxnSpLocks noGrp="1" noRot="1" noMove="1" noResize="1" noEditPoints="1" noAdjustHandles="1" noChangeArrowheads="1" noChangeShapeType="1"/>
              </p:cNvCxnSpPr>
              <p:nvPr/>
            </p:nvCxnSpPr>
            <p:spPr>
              <a:xfrm>
                <a:off x="-180975" y="-171450"/>
                <a:ext cx="180975" cy="171450"/>
              </a:xfrm>
              <a:prstGeom prst="straightConnector1">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039" name="Group 1038">
              <a:extLst>
                <a:ext uri="{FF2B5EF4-FFF2-40B4-BE49-F238E27FC236}">
                  <a16:creationId xmlns:a16="http://schemas.microsoft.com/office/drawing/2014/main" id="{36ABFA59-40C4-CBD6-4F2D-B355BE2E238D}"/>
                </a:ext>
              </a:extLst>
            </p:cNvPr>
            <p:cNvGrpSpPr>
              <a:grpSpLocks noGrp="1" noUngrp="1" noRot="1" noMove="1" noResize="1"/>
            </p:cNvGrpSpPr>
            <p:nvPr/>
          </p:nvGrpSpPr>
          <p:grpSpPr>
            <a:xfrm rot="10800000">
              <a:off x="21297899" y="30141465"/>
              <a:ext cx="542926" cy="614306"/>
              <a:chOff x="-459582" y="-516675"/>
              <a:chExt cx="542926" cy="614306"/>
            </a:xfrm>
          </p:grpSpPr>
          <p:cxnSp>
            <p:nvCxnSpPr>
              <p:cNvPr id="1040" name="Straight Connector 1039">
                <a:extLst>
                  <a:ext uri="{FF2B5EF4-FFF2-40B4-BE49-F238E27FC236}">
                    <a16:creationId xmlns:a16="http://schemas.microsoft.com/office/drawing/2014/main" id="{B7362088-F7FB-82FB-DE04-8E3B405144D8}"/>
                  </a:ext>
                </a:extLst>
              </p:cNvPr>
              <p:cNvCxnSpPr>
                <a:cxnSpLocks noGrp="1" noRot="1" noMove="1" noResize="1" noEditPoints="1" noAdjustHandles="1" noChangeArrowheads="1" noChangeShapeType="1"/>
              </p:cNvCxnSpPr>
              <p:nvPr/>
            </p:nvCxnSpPr>
            <p:spPr>
              <a:xfrm rot="10800000">
                <a:off x="0" y="-516675"/>
                <a:ext cx="0" cy="614306"/>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41" name="Straight Connector 1040">
                <a:extLst>
                  <a:ext uri="{FF2B5EF4-FFF2-40B4-BE49-F238E27FC236}">
                    <a16:creationId xmlns:a16="http://schemas.microsoft.com/office/drawing/2014/main" id="{842599D5-9D1A-E006-2013-F5DB72049B6F}"/>
                  </a:ext>
                </a:extLst>
              </p:cNvPr>
              <p:cNvCxnSpPr>
                <a:cxnSpLocks noGrp="1" noRot="1" noMove="1" noResize="1" noEditPoints="1" noAdjustHandles="1" noChangeArrowheads="1" noChangeShapeType="1"/>
              </p:cNvCxnSpPr>
              <p:nvPr/>
            </p:nvCxnSpPr>
            <p:spPr>
              <a:xfrm rot="10800000">
                <a:off x="-459582" y="0"/>
                <a:ext cx="542926"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42" name="Straight Arrow Connector 1041">
                <a:extLst>
                  <a:ext uri="{FF2B5EF4-FFF2-40B4-BE49-F238E27FC236}">
                    <a16:creationId xmlns:a16="http://schemas.microsoft.com/office/drawing/2014/main" id="{6FBB6134-9BC8-C7CE-D37F-384211426ADD}"/>
                  </a:ext>
                </a:extLst>
              </p:cNvPr>
              <p:cNvCxnSpPr>
                <a:cxnSpLocks noGrp="1" noRot="1" noMove="1" noResize="1" noEditPoints="1" noAdjustHandles="1" noChangeArrowheads="1" noChangeShapeType="1"/>
              </p:cNvCxnSpPr>
              <p:nvPr/>
            </p:nvCxnSpPr>
            <p:spPr>
              <a:xfrm>
                <a:off x="-180975" y="-171450"/>
                <a:ext cx="180975" cy="171450"/>
              </a:xfrm>
              <a:prstGeom prst="straightConnector1">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sp>
        <p:nvSpPr>
          <p:cNvPr id="1055" name="Rectangle 1054">
            <a:extLst>
              <a:ext uri="{FF2B5EF4-FFF2-40B4-BE49-F238E27FC236}">
                <a16:creationId xmlns:a16="http://schemas.microsoft.com/office/drawing/2014/main" id="{E6C38AB8-AD21-AE40-14CE-8A5018515003}"/>
              </a:ext>
            </a:extLst>
          </p:cNvPr>
          <p:cNvSpPr>
            <a:spLocks noGrp="1" noRot="1" noMove="1" noResize="1" noEditPoints="1" noAdjustHandles="1" noChangeArrowheads="1" noChangeShapeType="1"/>
          </p:cNvSpPr>
          <p:nvPr/>
        </p:nvSpPr>
        <p:spPr>
          <a:xfrm>
            <a:off x="2561684" y="4143652"/>
            <a:ext cx="317617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025" name="Group 1024">
            <a:extLst>
              <a:ext uri="{FF2B5EF4-FFF2-40B4-BE49-F238E27FC236}">
                <a16:creationId xmlns:a16="http://schemas.microsoft.com/office/drawing/2014/main" id="{930C8839-8F48-D2EA-9436-0051A119A35F}"/>
              </a:ext>
            </a:extLst>
          </p:cNvPr>
          <p:cNvGrpSpPr/>
          <p:nvPr/>
        </p:nvGrpSpPr>
        <p:grpSpPr>
          <a:xfrm>
            <a:off x="-749300" y="-304800"/>
            <a:ext cx="832644" cy="402431"/>
            <a:chOff x="-749300" y="-304800"/>
            <a:chExt cx="832644" cy="402431"/>
          </a:xfrm>
        </p:grpSpPr>
        <p:cxnSp>
          <p:nvCxnSpPr>
            <p:cNvPr id="12" name="Straight Connector 11">
              <a:extLst>
                <a:ext uri="{FF2B5EF4-FFF2-40B4-BE49-F238E27FC236}">
                  <a16:creationId xmlns:a16="http://schemas.microsoft.com/office/drawing/2014/main" id="{9A2A86FF-B702-6A20-63F9-0F694C145B3E}"/>
                </a:ext>
              </a:extLst>
            </p:cNvPr>
            <p:cNvCxnSpPr>
              <a:cxnSpLocks/>
            </p:cNvCxnSpPr>
            <p:nvPr/>
          </p:nvCxnSpPr>
          <p:spPr>
            <a:xfrm flipV="1">
              <a:off x="0" y="-304800"/>
              <a:ext cx="0" cy="402431"/>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4FA8C17-8531-6EEE-C437-21C54E695886}"/>
                </a:ext>
              </a:extLst>
            </p:cNvPr>
            <p:cNvCxnSpPr>
              <a:cxnSpLocks/>
            </p:cNvCxnSpPr>
            <p:nvPr/>
          </p:nvCxnSpPr>
          <p:spPr>
            <a:xfrm flipH="1">
              <a:off x="-749300" y="0"/>
              <a:ext cx="832644"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6C050EB-2E38-F30B-BE5F-48CD63678972}"/>
                </a:ext>
              </a:extLst>
            </p:cNvPr>
            <p:cNvCxnSpPr>
              <a:cxnSpLocks/>
            </p:cNvCxnSpPr>
            <p:nvPr/>
          </p:nvCxnSpPr>
          <p:spPr>
            <a:xfrm>
              <a:off x="-180975" y="-171450"/>
              <a:ext cx="180975" cy="171450"/>
            </a:xfrm>
            <a:prstGeom prst="straightConnector1">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031" name="Group 1030">
            <a:extLst>
              <a:ext uri="{FF2B5EF4-FFF2-40B4-BE49-F238E27FC236}">
                <a16:creationId xmlns:a16="http://schemas.microsoft.com/office/drawing/2014/main" id="{CD1D3B39-FF5A-D961-3829-7EC679ECF432}"/>
              </a:ext>
            </a:extLst>
          </p:cNvPr>
          <p:cNvGrpSpPr/>
          <p:nvPr/>
        </p:nvGrpSpPr>
        <p:grpSpPr>
          <a:xfrm rot="5400000">
            <a:off x="21460133" y="-655549"/>
            <a:ext cx="566519" cy="912416"/>
            <a:chOff x="-483175" y="-814785"/>
            <a:chExt cx="566519" cy="912416"/>
          </a:xfrm>
        </p:grpSpPr>
        <p:cxnSp>
          <p:nvCxnSpPr>
            <p:cNvPr id="1032" name="Straight Connector 1031">
              <a:extLst>
                <a:ext uri="{FF2B5EF4-FFF2-40B4-BE49-F238E27FC236}">
                  <a16:creationId xmlns:a16="http://schemas.microsoft.com/office/drawing/2014/main" id="{34991744-B2D1-9935-E55B-BCBBE0BCBFE3}"/>
                </a:ext>
              </a:extLst>
            </p:cNvPr>
            <p:cNvCxnSpPr>
              <a:cxnSpLocks/>
            </p:cNvCxnSpPr>
            <p:nvPr/>
          </p:nvCxnSpPr>
          <p:spPr>
            <a:xfrm rot="16200000">
              <a:off x="-456208" y="-358577"/>
              <a:ext cx="912416"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C3979EF3-089F-4587-5827-E2354DACC174}"/>
                </a:ext>
              </a:extLst>
            </p:cNvPr>
            <p:cNvCxnSpPr>
              <a:cxnSpLocks/>
            </p:cNvCxnSpPr>
            <p:nvPr/>
          </p:nvCxnSpPr>
          <p:spPr>
            <a:xfrm rot="16200000" flipV="1">
              <a:off x="-199915" y="-283260"/>
              <a:ext cx="0" cy="566519"/>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34" name="Straight Arrow Connector 1033">
              <a:extLst>
                <a:ext uri="{FF2B5EF4-FFF2-40B4-BE49-F238E27FC236}">
                  <a16:creationId xmlns:a16="http://schemas.microsoft.com/office/drawing/2014/main" id="{D3ADF211-3F7C-D8EA-D503-DC935929D6E5}"/>
                </a:ext>
              </a:extLst>
            </p:cNvPr>
            <p:cNvCxnSpPr>
              <a:cxnSpLocks/>
            </p:cNvCxnSpPr>
            <p:nvPr/>
          </p:nvCxnSpPr>
          <p:spPr>
            <a:xfrm>
              <a:off x="-180975" y="-171450"/>
              <a:ext cx="180975" cy="171450"/>
            </a:xfrm>
            <a:prstGeom prst="straightConnector1">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1028" name="Picture 4">
            <a:extLst>
              <a:ext uri="{FF2B5EF4-FFF2-40B4-BE49-F238E27FC236}">
                <a16:creationId xmlns:a16="http://schemas.microsoft.com/office/drawing/2014/main" id="{DB57DD33-498D-97A7-35CD-3AA9A032AB7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3245" y="1078465"/>
            <a:ext cx="3649383" cy="1048174"/>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B52D8D51-1D56-D785-1D1A-9868DDB5B969}"/>
              </a:ext>
            </a:extLst>
          </p:cNvPr>
          <p:cNvSpPr txBox="1"/>
          <p:nvPr/>
        </p:nvSpPr>
        <p:spPr>
          <a:xfrm>
            <a:off x="10691812" y="25926731"/>
            <a:ext cx="10015884" cy="1754326"/>
          </a:xfrm>
          <a:prstGeom prst="rect">
            <a:avLst/>
          </a:prstGeom>
          <a:noFill/>
          <a:ln>
            <a:noFill/>
          </a:ln>
        </p:spPr>
        <p:txBody>
          <a:bodyPr wrap="square" numCol="2" rtlCol="0">
            <a:spAutoFit/>
          </a:bodyPr>
          <a:lstStyle/>
          <a:p>
            <a:pPr marL="342900" indent="-342900">
              <a:buFont typeface="+mj-lt"/>
              <a:buAutoNum type="arabicPeriod"/>
            </a:pPr>
            <a:r>
              <a:rPr lang="en-GB" sz="1200">
                <a:latin typeface="Corbel" panose="020B0503020204020204" pitchFamily="34" charset="0"/>
                <a:ea typeface="Times New Roman" panose="02020603050405020304" pitchFamily="18" charset="0"/>
              </a:rPr>
              <a:t>Brown, T. (2009). </a:t>
            </a:r>
            <a:r>
              <a:rPr lang="en-GB" sz="1200" i="1">
                <a:latin typeface="Corbel" panose="020B0503020204020204" pitchFamily="34" charset="0"/>
                <a:ea typeface="Times New Roman" panose="02020603050405020304" pitchFamily="18" charset="0"/>
              </a:rPr>
              <a:t>Change by design: How design thinking transforms organizations and inspires innovation.</a:t>
            </a:r>
            <a:r>
              <a:rPr lang="en-GB" sz="1200">
                <a:latin typeface="Corbel" panose="020B0503020204020204" pitchFamily="34" charset="0"/>
                <a:ea typeface="Times New Roman" panose="02020603050405020304" pitchFamily="18" charset="0"/>
              </a:rPr>
              <a:t> Harper Collins Publishers: New York. </a:t>
            </a:r>
          </a:p>
          <a:p>
            <a:pPr marL="342900" indent="-342900">
              <a:buFont typeface="+mj-lt"/>
              <a:buAutoNum type="arabicPeriod"/>
            </a:pPr>
            <a:r>
              <a:rPr lang="en-US" sz="1200" err="1">
                <a:latin typeface="Corbel" panose="020B0503020204020204" pitchFamily="34" charset="0"/>
                <a:cs typeface="Arial" panose="020B0604020202020204" pitchFamily="34" charset="0"/>
              </a:rPr>
              <a:t>Esram</a:t>
            </a:r>
            <a:r>
              <a:rPr lang="en-US" sz="1200">
                <a:latin typeface="Corbel" panose="020B0503020204020204" pitchFamily="34" charset="0"/>
                <a:cs typeface="Arial" panose="020B0604020202020204" pitchFamily="34" charset="0"/>
              </a:rPr>
              <a:t>, T. &amp;. (2007). Comparison of Photovoltaic Array Maximum Power Point Tracking Techniques. IEEE Transactions on Energy Conversion, pp. 439–449</a:t>
            </a:r>
          </a:p>
          <a:p>
            <a:pPr marL="342900" indent="-342900">
              <a:buFont typeface="+mj-lt"/>
              <a:buAutoNum type="arabicPeriod"/>
            </a:pPr>
            <a:r>
              <a:rPr lang="nl-NL" sz="1200" err="1">
                <a:latin typeface="Corbel" panose="020B0503020204020204" pitchFamily="34" charset="0"/>
                <a:cs typeface="Arial" panose="020B0604020202020204" pitchFamily="34" charset="0"/>
              </a:rPr>
              <a:t>Golroodbari</a:t>
            </a:r>
            <a:r>
              <a:rPr lang="nl-NL" sz="1200">
                <a:latin typeface="Corbel" panose="020B0503020204020204" pitchFamily="34" charset="0"/>
                <a:cs typeface="Arial" panose="020B0604020202020204" pitchFamily="34" charset="0"/>
              </a:rPr>
              <a:t>, S. Z. M., de Waal, A. C., &amp; van </a:t>
            </a:r>
            <a:r>
              <a:rPr lang="nl-NL" sz="1200" err="1">
                <a:latin typeface="Corbel" panose="020B0503020204020204" pitchFamily="34" charset="0"/>
                <a:cs typeface="Arial" panose="020B0604020202020204" pitchFamily="34" charset="0"/>
              </a:rPr>
              <a:t>Sark</a:t>
            </a:r>
            <a:r>
              <a:rPr lang="nl-NL" sz="1200">
                <a:latin typeface="Corbel" panose="020B0503020204020204" pitchFamily="34" charset="0"/>
                <a:cs typeface="Arial" panose="020B0604020202020204" pitchFamily="34" charset="0"/>
              </a:rPr>
              <a:t>, W. G. (2019). </a:t>
            </a:r>
            <a:r>
              <a:rPr lang="nl-NL" sz="1200" err="1">
                <a:latin typeface="Corbel" panose="020B0503020204020204" pitchFamily="34" charset="0"/>
                <a:cs typeface="Arial" panose="020B0604020202020204" pitchFamily="34" charset="0"/>
              </a:rPr>
              <a:t>Proof</a:t>
            </a:r>
            <a:r>
              <a:rPr lang="nl-NL" sz="1200">
                <a:latin typeface="Corbel" panose="020B0503020204020204" pitchFamily="34" charset="0"/>
                <a:cs typeface="Arial" panose="020B0604020202020204" pitchFamily="34" charset="0"/>
              </a:rPr>
              <a:t> of concept </a:t>
            </a:r>
            <a:r>
              <a:rPr lang="nl-NL" sz="1200" err="1">
                <a:latin typeface="Corbel" panose="020B0503020204020204" pitchFamily="34" charset="0"/>
                <a:cs typeface="Arial" panose="020B0604020202020204" pitchFamily="34" charset="0"/>
              </a:rPr>
              <a:t>for</a:t>
            </a:r>
            <a:r>
              <a:rPr lang="nl-NL" sz="1200">
                <a:latin typeface="Corbel" panose="020B0503020204020204" pitchFamily="34" charset="0"/>
                <a:cs typeface="Arial" panose="020B0604020202020204" pitchFamily="34" charset="0"/>
              </a:rPr>
              <a:t> a </a:t>
            </a:r>
            <a:r>
              <a:rPr lang="nl-NL" sz="1200" err="1">
                <a:latin typeface="Corbel" panose="020B0503020204020204" pitchFamily="34" charset="0"/>
                <a:cs typeface="Arial" panose="020B0604020202020204" pitchFamily="34" charset="0"/>
              </a:rPr>
              <a:t>novel</a:t>
            </a:r>
            <a:r>
              <a:rPr lang="nl-NL" sz="1200">
                <a:latin typeface="Corbel" panose="020B0503020204020204" pitchFamily="34" charset="0"/>
                <a:cs typeface="Arial" panose="020B0604020202020204" pitchFamily="34" charset="0"/>
              </a:rPr>
              <a:t> </a:t>
            </a:r>
            <a:r>
              <a:rPr lang="nl-NL" sz="1200" err="1">
                <a:latin typeface="Corbel" panose="020B0503020204020204" pitchFamily="34" charset="0"/>
                <a:cs typeface="Arial" panose="020B0604020202020204" pitchFamily="34" charset="0"/>
              </a:rPr>
              <a:t>and</a:t>
            </a:r>
            <a:r>
              <a:rPr lang="nl-NL" sz="1200">
                <a:latin typeface="Corbel" panose="020B0503020204020204" pitchFamily="34" charset="0"/>
                <a:cs typeface="Arial" panose="020B0604020202020204" pitchFamily="34" charset="0"/>
              </a:rPr>
              <a:t> smart </a:t>
            </a:r>
            <a:r>
              <a:rPr lang="nl-NL" sz="1200" err="1">
                <a:latin typeface="Corbel" panose="020B0503020204020204" pitchFamily="34" charset="0"/>
                <a:cs typeface="Arial" panose="020B0604020202020204" pitchFamily="34" charset="0"/>
              </a:rPr>
              <a:t>shade</a:t>
            </a:r>
            <a:r>
              <a:rPr lang="nl-NL" sz="1200">
                <a:latin typeface="Corbel" panose="020B0503020204020204" pitchFamily="34" charset="0"/>
                <a:cs typeface="Arial" panose="020B0604020202020204" pitchFamily="34" charset="0"/>
              </a:rPr>
              <a:t> </a:t>
            </a:r>
            <a:r>
              <a:rPr lang="nl-NL" sz="1200" err="1">
                <a:latin typeface="Corbel" panose="020B0503020204020204" pitchFamily="34" charset="0"/>
                <a:cs typeface="Arial" panose="020B0604020202020204" pitchFamily="34" charset="0"/>
              </a:rPr>
              <a:t>resilient</a:t>
            </a:r>
            <a:r>
              <a:rPr lang="nl-NL" sz="1200">
                <a:latin typeface="Corbel" panose="020B0503020204020204" pitchFamily="34" charset="0"/>
                <a:cs typeface="Arial" panose="020B0604020202020204" pitchFamily="34" charset="0"/>
              </a:rPr>
              <a:t> </a:t>
            </a:r>
            <a:r>
              <a:rPr lang="nl-NL" sz="1200" err="1">
                <a:latin typeface="Corbel" panose="020B0503020204020204" pitchFamily="34" charset="0"/>
                <a:cs typeface="Arial" panose="020B0604020202020204" pitchFamily="34" charset="0"/>
              </a:rPr>
              <a:t>photovoltaic</a:t>
            </a:r>
            <a:r>
              <a:rPr lang="nl-NL" sz="1200">
                <a:latin typeface="Corbel" panose="020B0503020204020204" pitchFamily="34" charset="0"/>
                <a:cs typeface="Arial" panose="020B0604020202020204" pitchFamily="34" charset="0"/>
              </a:rPr>
              <a:t> module. IET </a:t>
            </a:r>
            <a:r>
              <a:rPr lang="nl-NL" sz="1200" err="1">
                <a:latin typeface="Corbel" panose="020B0503020204020204" pitchFamily="34" charset="0"/>
                <a:cs typeface="Arial" panose="020B0604020202020204" pitchFamily="34" charset="0"/>
              </a:rPr>
              <a:t>Renewable</a:t>
            </a:r>
            <a:r>
              <a:rPr lang="nl-NL" sz="1200">
                <a:latin typeface="Corbel" panose="020B0503020204020204" pitchFamily="34" charset="0"/>
                <a:cs typeface="Arial" panose="020B0604020202020204" pitchFamily="34" charset="0"/>
              </a:rPr>
              <a:t> Power </a:t>
            </a:r>
            <a:r>
              <a:rPr lang="nl-NL" sz="1200" err="1">
                <a:latin typeface="Corbel" panose="020B0503020204020204" pitchFamily="34" charset="0"/>
                <a:cs typeface="Arial" panose="020B0604020202020204" pitchFamily="34" charset="0"/>
              </a:rPr>
              <a:t>Generation</a:t>
            </a:r>
            <a:r>
              <a:rPr lang="nl-NL" sz="1200">
                <a:latin typeface="Corbel" panose="020B0503020204020204" pitchFamily="34" charset="0"/>
                <a:cs typeface="Arial" panose="020B0604020202020204" pitchFamily="34" charset="0"/>
              </a:rPr>
              <a:t>, 13(12), 2184-2194. </a:t>
            </a:r>
          </a:p>
          <a:p>
            <a:pPr marL="342900" indent="-342900">
              <a:buAutoNum type="arabicPeriod"/>
            </a:pPr>
            <a:r>
              <a:rPr lang="en-GB" sz="1200">
                <a:latin typeface="Corbel" panose="020B0503020204020204" pitchFamily="34" charset="0"/>
                <a:ea typeface="Times New Roman" panose="02020603050405020304" pitchFamily="18" charset="0"/>
                <a:cs typeface="Arial" panose="020B0604020202020204" pitchFamily="34" charset="0"/>
              </a:rPr>
              <a:t>European Commission. (n.d.). </a:t>
            </a:r>
            <a:r>
              <a:rPr lang="en-GB" sz="1200" i="1">
                <a:latin typeface="Corbel" panose="020B0503020204020204" pitchFamily="34" charset="0"/>
                <a:ea typeface="Times New Roman" panose="02020603050405020304" pitchFamily="18" charset="0"/>
                <a:cs typeface="Arial" panose="020B0604020202020204" pitchFamily="34" charset="0"/>
              </a:rPr>
              <a:t>Centres of Vocational Excellence.</a:t>
            </a:r>
            <a:r>
              <a:rPr lang="en-GB" sz="1200">
                <a:latin typeface="Corbel" panose="020B0503020204020204" pitchFamily="34" charset="0"/>
                <a:ea typeface="Times New Roman" panose="02020603050405020304" pitchFamily="18" charset="0"/>
                <a:cs typeface="Arial" panose="020B0604020202020204" pitchFamily="34" charset="0"/>
              </a:rPr>
              <a:t> </a:t>
            </a:r>
            <a:r>
              <a:rPr lang="en-GB" sz="1200" u="sng">
                <a:latin typeface="Corbel" panose="020B050302020402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https://ec.europa.eu/social/main.jsp?catId=1501</a:t>
            </a:r>
            <a:endParaRPr lang="en-GB" sz="1200" u="sng">
              <a:latin typeface="Corbel" panose="020B0503020204020204" pitchFamily="34" charset="0"/>
              <a:ea typeface="Times New Roman" panose="02020603050405020304" pitchFamily="18" charset="0"/>
            </a:endParaRPr>
          </a:p>
          <a:p>
            <a:pPr marL="342900" indent="-342900">
              <a:buFontTx/>
              <a:buAutoNum type="arabicPeriod"/>
            </a:pPr>
            <a:r>
              <a:rPr lang="en-US" sz="1200">
                <a:latin typeface="Corbel" panose="020B0503020204020204" pitchFamily="34" charset="0"/>
                <a:ea typeface="Times New Roman" panose="02020603050405020304" pitchFamily="18" charset="0"/>
                <a:cs typeface="Arial" panose="020B0604020202020204" pitchFamily="34" charset="0"/>
              </a:rPr>
              <a:t>European Commission, ET 2020 Working Group on Vocational Education and Training. </a:t>
            </a:r>
            <a:r>
              <a:rPr lang="nl-NL" sz="1200">
                <a:latin typeface="Corbel" panose="020B0503020204020204" pitchFamily="34" charset="0"/>
                <a:ea typeface="Times New Roman" panose="02020603050405020304" pitchFamily="18" charset="0"/>
                <a:cs typeface="Arial" panose="020B0604020202020204" pitchFamily="34" charset="0"/>
              </a:rPr>
              <a:t>(2019). </a:t>
            </a:r>
            <a:r>
              <a:rPr lang="nl-NL" sz="1200" i="1" err="1">
                <a:latin typeface="Corbel" panose="020B0503020204020204" pitchFamily="34" charset="0"/>
                <a:ea typeface="Times New Roman" panose="02020603050405020304" pitchFamily="18" charset="0"/>
                <a:cs typeface="Arial" panose="020B0604020202020204" pitchFamily="34" charset="0"/>
              </a:rPr>
              <a:t>Mapping</a:t>
            </a:r>
            <a:r>
              <a:rPr lang="nl-NL" sz="1200" i="1">
                <a:latin typeface="Corbel" panose="020B0503020204020204" pitchFamily="34" charset="0"/>
                <a:ea typeface="Times New Roman" panose="02020603050405020304" pitchFamily="18" charset="0"/>
                <a:cs typeface="Arial" panose="020B0604020202020204" pitchFamily="34" charset="0"/>
              </a:rPr>
              <a:t> of </a:t>
            </a:r>
            <a:r>
              <a:rPr lang="nl-NL" sz="1200" i="1" err="1">
                <a:latin typeface="Corbel" panose="020B0503020204020204" pitchFamily="34" charset="0"/>
                <a:ea typeface="Times New Roman" panose="02020603050405020304" pitchFamily="18" charset="0"/>
                <a:cs typeface="Arial" panose="020B0604020202020204" pitchFamily="34" charset="0"/>
              </a:rPr>
              <a:t>Centres</a:t>
            </a:r>
            <a:r>
              <a:rPr lang="nl-NL" sz="1200" i="1">
                <a:latin typeface="Corbel" panose="020B0503020204020204" pitchFamily="34" charset="0"/>
                <a:ea typeface="Times New Roman" panose="02020603050405020304" pitchFamily="18" charset="0"/>
                <a:cs typeface="Arial" panose="020B0604020202020204" pitchFamily="34" charset="0"/>
              </a:rPr>
              <a:t> of </a:t>
            </a:r>
            <a:r>
              <a:rPr lang="nl-NL" sz="1200" i="1" err="1">
                <a:latin typeface="Corbel" panose="020B0503020204020204" pitchFamily="34" charset="0"/>
                <a:ea typeface="Times New Roman" panose="02020603050405020304" pitchFamily="18" charset="0"/>
                <a:cs typeface="Arial" panose="020B0604020202020204" pitchFamily="34" charset="0"/>
              </a:rPr>
              <a:t>Vocational</a:t>
            </a:r>
            <a:r>
              <a:rPr lang="nl-NL" sz="1200" i="1">
                <a:latin typeface="Corbel" panose="020B0503020204020204" pitchFamily="34" charset="0"/>
                <a:ea typeface="Times New Roman" panose="02020603050405020304" pitchFamily="18" charset="0"/>
                <a:cs typeface="Arial" panose="020B0604020202020204" pitchFamily="34" charset="0"/>
              </a:rPr>
              <a:t> Excellence (</a:t>
            </a:r>
            <a:r>
              <a:rPr lang="nl-NL" sz="1200" i="1" err="1">
                <a:latin typeface="Corbel" panose="020B0503020204020204" pitchFamily="34" charset="0"/>
                <a:ea typeface="Times New Roman" panose="02020603050405020304" pitchFamily="18" charset="0"/>
                <a:cs typeface="Arial" panose="020B0604020202020204" pitchFamily="34" charset="0"/>
              </a:rPr>
              <a:t>CoVEs</a:t>
            </a:r>
            <a:r>
              <a:rPr lang="nl-NL" sz="1200" i="1">
                <a:latin typeface="Corbel" panose="020B0503020204020204" pitchFamily="34" charset="0"/>
                <a:ea typeface="Times New Roman" panose="02020603050405020304" pitchFamily="18" charset="0"/>
                <a:cs typeface="Arial" panose="020B0604020202020204" pitchFamily="34" charset="0"/>
              </a:rPr>
              <a:t>)</a:t>
            </a:r>
            <a:r>
              <a:rPr lang="nl-NL" sz="1200">
                <a:latin typeface="Corbel" panose="020B0503020204020204" pitchFamily="34" charset="0"/>
                <a:ea typeface="Times New Roman" panose="02020603050405020304" pitchFamily="18" charset="0"/>
                <a:cs typeface="Arial" panose="020B0604020202020204" pitchFamily="34" charset="0"/>
              </a:rPr>
              <a:t>.</a:t>
            </a:r>
            <a:endParaRPr lang="nl-NL" sz="1200">
              <a:latin typeface="Corbel" panose="020B0503020204020204" pitchFamily="34" charset="0"/>
              <a:ea typeface="Times New Roman" panose="02020603050405020304" pitchFamily="18" charset="0"/>
            </a:endParaRPr>
          </a:p>
          <a:p>
            <a:pPr marL="342900" indent="-342900">
              <a:buFont typeface="+mj-lt"/>
              <a:buAutoNum type="arabicPeriod"/>
            </a:pPr>
            <a:endParaRPr lang="en-US" sz="1200">
              <a:latin typeface="Corbel" panose="020B0503020204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3EFCE84-1DB2-B091-9E3A-873D500D3B43}"/>
              </a:ext>
            </a:extLst>
          </p:cNvPr>
          <p:cNvSpPr txBox="1"/>
          <p:nvPr/>
        </p:nvSpPr>
        <p:spPr>
          <a:xfrm>
            <a:off x="10776602" y="9096525"/>
            <a:ext cx="7213627" cy="923330"/>
          </a:xfrm>
          <a:prstGeom prst="rect">
            <a:avLst/>
          </a:prstGeom>
          <a:noFill/>
        </p:spPr>
        <p:txBody>
          <a:bodyPr wrap="square" rtlCol="0">
            <a:spAutoFit/>
          </a:bodyPr>
          <a:lstStyle/>
          <a:p>
            <a:r>
              <a:rPr lang="nl-NL" sz="5400" b="1">
                <a:solidFill>
                  <a:srgbClr val="E62158"/>
                </a:solidFill>
                <a:latin typeface="Corbel" panose="020B0503020204020204" pitchFamily="34" charset="0"/>
                <a:cs typeface="Arial" panose="020B0604020202020204" pitchFamily="34" charset="0"/>
              </a:rPr>
              <a:t>Topic 2</a:t>
            </a:r>
          </a:p>
        </p:txBody>
      </p:sp>
      <p:pic>
        <p:nvPicPr>
          <p:cNvPr id="16" name="Afbeelding 36">
            <a:extLst>
              <a:ext uri="{FF2B5EF4-FFF2-40B4-BE49-F238E27FC236}">
                <a16:creationId xmlns:a16="http://schemas.microsoft.com/office/drawing/2014/main" id="{388ACD24-6B36-FB6D-D0B1-735B85619AA2}"/>
              </a:ext>
            </a:extLst>
          </p:cNvPr>
          <p:cNvPicPr>
            <a:picLocks noChangeAspect="1"/>
          </p:cNvPicPr>
          <p:nvPr/>
        </p:nvPicPr>
        <p:blipFill>
          <a:blip r:embed="rId5"/>
          <a:stretch>
            <a:fillRect/>
          </a:stretch>
        </p:blipFill>
        <p:spPr>
          <a:xfrm>
            <a:off x="10814551" y="15149658"/>
            <a:ext cx="9036988" cy="5402451"/>
          </a:xfrm>
          <a:prstGeom prst="rect">
            <a:avLst/>
          </a:prstGeom>
        </p:spPr>
      </p:pic>
      <p:sp>
        <p:nvSpPr>
          <p:cNvPr id="25" name="TextBox 24">
            <a:extLst>
              <a:ext uri="{FF2B5EF4-FFF2-40B4-BE49-F238E27FC236}">
                <a16:creationId xmlns:a16="http://schemas.microsoft.com/office/drawing/2014/main" id="{33BFFD62-E7EB-60AF-485F-51D13578C1DD}"/>
              </a:ext>
            </a:extLst>
          </p:cNvPr>
          <p:cNvSpPr txBox="1">
            <a:spLocks noGrp="1" noRot="1" noMove="1" noResize="1" noEditPoints="1" noAdjustHandles="1" noChangeArrowheads="1" noChangeShapeType="1"/>
          </p:cNvSpPr>
          <p:nvPr/>
        </p:nvSpPr>
        <p:spPr>
          <a:xfrm>
            <a:off x="2561685" y="28492916"/>
            <a:ext cx="5393117" cy="1384995"/>
          </a:xfrm>
          <a:prstGeom prst="rect">
            <a:avLst/>
          </a:prstGeom>
          <a:noFill/>
        </p:spPr>
        <p:txBody>
          <a:bodyPr wrap="square">
            <a:spAutoFit/>
          </a:bodyPr>
          <a:lstStyle/>
          <a:p>
            <a:r>
              <a:rPr lang="en-US" sz="1200">
                <a:solidFill>
                  <a:schemeClr val="bg1"/>
                </a:solidFil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a:t>
            </a:r>
          </a:p>
          <a:p>
            <a:r>
              <a:rPr lang="en-US" sz="1200">
                <a:solidFill>
                  <a:schemeClr val="bg1"/>
                </a:solidFill>
              </a:rPr>
              <a:t>This project has received funding from the European Union's EACEAA- Erasmus+, EU Solidarity Corps. Grant agreement</a:t>
            </a:r>
          </a:p>
          <a:p>
            <a:r>
              <a:rPr lang="en-US" sz="1200">
                <a:solidFill>
                  <a:schemeClr val="bg1"/>
                </a:solidFill>
              </a:rPr>
              <a:t>No 101056147</a:t>
            </a:r>
          </a:p>
        </p:txBody>
      </p:sp>
      <p:pic>
        <p:nvPicPr>
          <p:cNvPr id="1048" name="Picture 1047">
            <a:extLst>
              <a:ext uri="{FF2B5EF4-FFF2-40B4-BE49-F238E27FC236}">
                <a16:creationId xmlns:a16="http://schemas.microsoft.com/office/drawing/2014/main" id="{56CCE826-5567-BA3B-2625-0FEF6AA40713}"/>
              </a:ext>
            </a:extLst>
          </p:cNvPr>
          <p:cNvPicPr>
            <a:picLocks noGrp="1" noRot="1" noMove="1" noResize="1" noEditPoints="1" noAdjustHandles="1" noChangeArrowheads="1" noChangeShapeType="1" noCrop="1"/>
          </p:cNvPicPr>
          <p:nvPr/>
        </p:nvPicPr>
        <p:blipFill>
          <a:blip r:embed="rId6"/>
          <a:stretch>
            <a:fillRect/>
          </a:stretch>
        </p:blipFill>
        <p:spPr>
          <a:xfrm>
            <a:off x="422134" y="28954580"/>
            <a:ext cx="2014535" cy="461665"/>
          </a:xfrm>
          <a:prstGeom prst="rect">
            <a:avLst/>
          </a:prstGeom>
        </p:spPr>
      </p:pic>
      <p:cxnSp>
        <p:nvCxnSpPr>
          <p:cNvPr id="1050" name="Straight Connector 1049">
            <a:extLst>
              <a:ext uri="{FF2B5EF4-FFF2-40B4-BE49-F238E27FC236}">
                <a16:creationId xmlns:a16="http://schemas.microsoft.com/office/drawing/2014/main" id="{4B59FC6B-4D78-1F5D-F4B9-02975647908B}"/>
              </a:ext>
            </a:extLst>
          </p:cNvPr>
          <p:cNvCxnSpPr>
            <a:cxnSpLocks noGrp="1" noRot="1" noMove="1" noResize="1" noEditPoints="1" noAdjustHandles="1" noChangeArrowheads="1" noChangeShapeType="1"/>
          </p:cNvCxnSpPr>
          <p:nvPr/>
        </p:nvCxnSpPr>
        <p:spPr>
          <a:xfrm>
            <a:off x="-663035" y="29891479"/>
            <a:ext cx="22590125" cy="87955"/>
          </a:xfrm>
          <a:prstGeom prst="line">
            <a:avLst/>
          </a:prstGeom>
          <a:ln w="12700">
            <a:solidFill>
              <a:srgbClr val="D7DEE5"/>
            </a:solidFill>
          </a:ln>
        </p:spPr>
        <p:style>
          <a:lnRef idx="1">
            <a:schemeClr val="accent1"/>
          </a:lnRef>
          <a:fillRef idx="0">
            <a:schemeClr val="accent1"/>
          </a:fillRef>
          <a:effectRef idx="0">
            <a:schemeClr val="accent1"/>
          </a:effectRef>
          <a:fontRef idx="minor">
            <a:schemeClr val="tx1"/>
          </a:fontRef>
        </p:style>
      </p:cxnSp>
      <p:pic>
        <p:nvPicPr>
          <p:cNvPr id="1049" name="Picture 1048">
            <a:extLst>
              <a:ext uri="{FF2B5EF4-FFF2-40B4-BE49-F238E27FC236}">
                <a16:creationId xmlns:a16="http://schemas.microsoft.com/office/drawing/2014/main" id="{8DBF10FC-2760-F173-86AF-7C79527977B7}"/>
              </a:ext>
            </a:extLst>
          </p:cNvPr>
          <p:cNvPicPr>
            <a:picLocks noGrp="1" noRot="1" noMove="1" noResize="1" noEditPoints="1" noAdjustHandles="1" noChangeArrowheads="1" noChangeShapeType="1" noCrop="1"/>
          </p:cNvPicPr>
          <p:nvPr/>
        </p:nvPicPr>
        <p:blipFill>
          <a:blip r:embed="rId7"/>
          <a:srcRect l="2930"/>
          <a:stretch>
            <a:fillRect/>
          </a:stretch>
        </p:blipFill>
        <p:spPr>
          <a:xfrm>
            <a:off x="8563458" y="29039639"/>
            <a:ext cx="4040021" cy="1148865"/>
          </a:xfrm>
          <a:prstGeom prst="rect">
            <a:avLst/>
          </a:prstGeom>
        </p:spPr>
      </p:pic>
      <p:sp>
        <p:nvSpPr>
          <p:cNvPr id="1051" name="TextBox 1050">
            <a:extLst>
              <a:ext uri="{FF2B5EF4-FFF2-40B4-BE49-F238E27FC236}">
                <a16:creationId xmlns:a16="http://schemas.microsoft.com/office/drawing/2014/main" id="{19C2EA7F-2825-4FB4-6808-7DA33C7B2B90}"/>
              </a:ext>
            </a:extLst>
          </p:cNvPr>
          <p:cNvSpPr txBox="1"/>
          <p:nvPr/>
        </p:nvSpPr>
        <p:spPr>
          <a:xfrm>
            <a:off x="3994500" y="978867"/>
            <a:ext cx="12947260" cy="1107996"/>
          </a:xfrm>
          <a:prstGeom prst="rect">
            <a:avLst/>
          </a:prstGeom>
          <a:noFill/>
        </p:spPr>
        <p:txBody>
          <a:bodyPr wrap="square" rtlCol="0">
            <a:spAutoFit/>
          </a:bodyPr>
          <a:lstStyle/>
          <a:p>
            <a:pPr algn="ctr"/>
            <a:r>
              <a:rPr lang="nl-NL" sz="6600" b="1" err="1">
                <a:solidFill>
                  <a:srgbClr val="E62158"/>
                </a:solidFill>
                <a:latin typeface="Corbel" panose="020B0503020204020204" pitchFamily="34" charset="0"/>
                <a:cs typeface="Arial" panose="020B0604020202020204" pitchFamily="34" charset="0"/>
              </a:rPr>
              <a:t>Title</a:t>
            </a:r>
            <a:r>
              <a:rPr lang="nl-NL" sz="6600" b="1">
                <a:solidFill>
                  <a:srgbClr val="E62158"/>
                </a:solidFill>
                <a:latin typeface="Corbel" panose="020B0503020204020204" pitchFamily="34" charset="0"/>
                <a:cs typeface="Arial" panose="020B0604020202020204" pitchFamily="34" charset="0"/>
              </a:rPr>
              <a:t> poster </a:t>
            </a:r>
            <a:r>
              <a:rPr lang="nl-NL" sz="6600" b="1" err="1">
                <a:solidFill>
                  <a:srgbClr val="E62158"/>
                </a:solidFill>
                <a:latin typeface="Corbel" panose="020B0503020204020204" pitchFamily="34" charset="0"/>
                <a:cs typeface="Arial" panose="020B0604020202020204" pitchFamily="34" charset="0"/>
              </a:rPr>
              <a:t>title</a:t>
            </a:r>
            <a:r>
              <a:rPr lang="nl-NL" sz="6600" b="1">
                <a:solidFill>
                  <a:srgbClr val="E62158"/>
                </a:solidFill>
                <a:latin typeface="Corbel" panose="020B0503020204020204" pitchFamily="34" charset="0"/>
                <a:cs typeface="Arial" panose="020B0604020202020204" pitchFamily="34" charset="0"/>
              </a:rPr>
              <a:t> poster</a:t>
            </a:r>
          </a:p>
        </p:txBody>
      </p:sp>
    </p:spTree>
    <p:extLst>
      <p:ext uri="{BB962C8B-B14F-4D97-AF65-F5344CB8AC3E}">
        <p14:creationId xmlns:p14="http://schemas.microsoft.com/office/powerpoint/2010/main" val="3436478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6F220-272E-F6C3-B9B4-7BF504147CDD}"/>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BCBED631-0437-08DF-3DCE-EE06D5684F20}"/>
              </a:ext>
            </a:extLst>
          </p:cNvPr>
          <p:cNvGrpSpPr>
            <a:grpSpLocks noGrp="1" noUngrp="1" noRot="1" noMove="1" noResize="1"/>
          </p:cNvGrpSpPr>
          <p:nvPr/>
        </p:nvGrpSpPr>
        <p:grpSpPr>
          <a:xfrm>
            <a:off x="-749299" y="28317451"/>
            <a:ext cx="22792174" cy="2438320"/>
            <a:chOff x="-180975" y="28317451"/>
            <a:chExt cx="21737239" cy="2068875"/>
          </a:xfrm>
          <a:solidFill>
            <a:srgbClr val="4289C9"/>
          </a:solidFill>
        </p:grpSpPr>
        <p:sp>
          <p:nvSpPr>
            <p:cNvPr id="18" name="Rectangle 17">
              <a:extLst>
                <a:ext uri="{FF2B5EF4-FFF2-40B4-BE49-F238E27FC236}">
                  <a16:creationId xmlns:a16="http://schemas.microsoft.com/office/drawing/2014/main" id="{88FFFB4F-1638-3AD3-010B-4A266CD78421}"/>
                </a:ext>
              </a:extLst>
            </p:cNvPr>
            <p:cNvSpPr>
              <a:spLocks noGrp="1" noRot="1" noMove="1" noResize="1" noEditPoints="1" noAdjustHandles="1" noChangeArrowheads="1" noChangeShapeType="1"/>
            </p:cNvSpPr>
            <p:nvPr/>
          </p:nvSpPr>
          <p:spPr>
            <a:xfrm>
              <a:off x="-180975" y="28317451"/>
              <a:ext cx="21737239" cy="20688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xtBox 18">
              <a:extLst>
                <a:ext uri="{FF2B5EF4-FFF2-40B4-BE49-F238E27FC236}">
                  <a16:creationId xmlns:a16="http://schemas.microsoft.com/office/drawing/2014/main" id="{00199FE5-C179-85CD-97CE-3A16A07C73D6}"/>
                </a:ext>
              </a:extLst>
            </p:cNvPr>
            <p:cNvSpPr txBox="1">
              <a:spLocks noGrp="1" noRot="1" noMove="1" noResize="1" noEditPoints="1" noAdjustHandles="1" noChangeArrowheads="1" noChangeShapeType="1"/>
            </p:cNvSpPr>
            <p:nvPr/>
          </p:nvSpPr>
          <p:spPr>
            <a:xfrm>
              <a:off x="14288180" y="28661256"/>
              <a:ext cx="6099131" cy="809544"/>
            </a:xfrm>
            <a:prstGeom prst="rect">
              <a:avLst/>
            </a:prstGeom>
            <a:grpFill/>
            <a:ln>
              <a:solidFill>
                <a:srgbClr val="458AC9"/>
              </a:solidFill>
            </a:ln>
          </p:spPr>
          <p:txBody>
            <a:bodyPr wrap="square" rtlCol="0">
              <a:spAutoFit/>
            </a:bodyPr>
            <a:lstStyle/>
            <a:p>
              <a:pPr algn="r"/>
              <a:r>
                <a:rPr lang="nl-NL" sz="2800">
                  <a:solidFill>
                    <a:schemeClr val="bg1"/>
                  </a:solidFill>
                  <a:latin typeface="Corbel" panose="020B0503020204020204" pitchFamily="34" charset="0"/>
                  <a:cs typeface="Arial" panose="020B0604020202020204" pitchFamily="34" charset="0"/>
                </a:rPr>
                <a:t>2</a:t>
              </a:r>
              <a:r>
                <a:rPr lang="nl-NL" sz="2800" baseline="30000">
                  <a:solidFill>
                    <a:schemeClr val="bg1"/>
                  </a:solidFill>
                  <a:latin typeface="Corbel" panose="020B0503020204020204" pitchFamily="34" charset="0"/>
                  <a:cs typeface="Arial" panose="020B0604020202020204" pitchFamily="34" charset="0"/>
                </a:rPr>
                <a:t>nd </a:t>
              </a:r>
              <a:r>
                <a:rPr lang="nl-NL" sz="2800">
                  <a:solidFill>
                    <a:schemeClr val="bg1"/>
                  </a:solidFill>
                  <a:latin typeface="Corbel" panose="020B0503020204020204" pitchFamily="34" charset="0"/>
                  <a:cs typeface="Arial" panose="020B0604020202020204" pitchFamily="34" charset="0"/>
                </a:rPr>
                <a:t>SEED Conference 2026</a:t>
              </a:r>
            </a:p>
            <a:p>
              <a:pPr algn="r"/>
              <a:r>
                <a:rPr lang="nl-NL" sz="2800">
                  <a:solidFill>
                    <a:schemeClr val="bg1"/>
                  </a:solidFill>
                  <a:latin typeface="Corbel" panose="020B0503020204020204" pitchFamily="34" charset="0"/>
                  <a:cs typeface="Arial" panose="020B0604020202020204" pitchFamily="34" charset="0"/>
                </a:rPr>
                <a:t>Utrecht, </a:t>
              </a:r>
              <a:r>
                <a:rPr lang="nl-NL" sz="2800" err="1">
                  <a:solidFill>
                    <a:schemeClr val="bg1"/>
                  </a:solidFill>
                  <a:latin typeface="Corbel" panose="020B0503020204020204" pitchFamily="34" charset="0"/>
                  <a:cs typeface="Arial" panose="020B0604020202020204" pitchFamily="34" charset="0"/>
                </a:rPr>
                <a:t>the</a:t>
              </a:r>
              <a:r>
                <a:rPr lang="nl-NL" sz="2800">
                  <a:solidFill>
                    <a:schemeClr val="bg1"/>
                  </a:solidFill>
                  <a:latin typeface="Corbel" panose="020B0503020204020204" pitchFamily="34" charset="0"/>
                  <a:cs typeface="Arial" panose="020B0604020202020204" pitchFamily="34" charset="0"/>
                </a:rPr>
                <a:t> Netherlands</a:t>
              </a:r>
            </a:p>
          </p:txBody>
        </p:sp>
      </p:grpSp>
      <p:sp>
        <p:nvSpPr>
          <p:cNvPr id="60" name="TextBox 59">
            <a:extLst>
              <a:ext uri="{FF2B5EF4-FFF2-40B4-BE49-F238E27FC236}">
                <a16:creationId xmlns:a16="http://schemas.microsoft.com/office/drawing/2014/main" id="{73B9B507-9D1B-6774-0084-73BCEBAD243D}"/>
              </a:ext>
            </a:extLst>
          </p:cNvPr>
          <p:cNvSpPr txBox="1"/>
          <p:nvPr/>
        </p:nvSpPr>
        <p:spPr>
          <a:xfrm>
            <a:off x="10776602" y="8736552"/>
            <a:ext cx="9527272" cy="2553904"/>
          </a:xfrm>
          <a:prstGeom prst="rect">
            <a:avLst/>
          </a:prstGeom>
          <a:noFill/>
          <a:ln>
            <a:noFill/>
          </a:ln>
        </p:spPr>
        <p:txBody>
          <a:bodyPr wrap="square" rtlCol="0">
            <a:spAutoFit/>
          </a:bodyPr>
          <a:lstStyle/>
          <a:p>
            <a:r>
              <a:rPr lang="nl-NL" sz="3199" err="1">
                <a:latin typeface="Corbel" panose="020B0503020204020204" pitchFamily="34" charset="0"/>
                <a:cs typeface="Arial" panose="020B0604020202020204" pitchFamily="34" charset="0"/>
              </a:rPr>
              <a:t>Sed</a:t>
            </a:r>
            <a:r>
              <a:rPr lang="nl-NL" sz="3199">
                <a:latin typeface="Corbel" panose="020B0503020204020204" pitchFamily="34" charset="0"/>
                <a:cs typeface="Arial" panose="020B0604020202020204" pitchFamily="34" charset="0"/>
              </a:rPr>
              <a:t> ut </a:t>
            </a:r>
            <a:r>
              <a:rPr lang="nl-NL" sz="3199" err="1">
                <a:latin typeface="Corbel" panose="020B0503020204020204" pitchFamily="34" charset="0"/>
                <a:cs typeface="Arial" panose="020B0604020202020204" pitchFamily="34" charset="0"/>
              </a:rPr>
              <a:t>perspiciatis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unde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omnis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iste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natus</a:t>
            </a:r>
            <a:r>
              <a:rPr lang="nl-NL" sz="3199">
                <a:latin typeface="Corbel" panose="020B0503020204020204" pitchFamily="34" charset="0"/>
                <a:cs typeface="Arial" panose="020B0604020202020204" pitchFamily="34" charset="0"/>
              </a:rPr>
              <a:t> error </a:t>
            </a:r>
            <a:r>
              <a:rPr lang="nl-NL" sz="3199" err="1">
                <a:latin typeface="Corbel" panose="020B0503020204020204" pitchFamily="34" charset="0"/>
                <a:cs typeface="Arial" panose="020B0604020202020204" pitchFamily="34" charset="0"/>
              </a:rPr>
              <a:t>sit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voluptatem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accusantium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doloremque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laudantium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totam</a:t>
            </a:r>
            <a:r>
              <a:rPr lang="nl-NL" sz="3199">
                <a:latin typeface="Corbel" panose="020B0503020204020204" pitchFamily="34" charset="0"/>
                <a:cs typeface="Arial" panose="020B0604020202020204" pitchFamily="34" charset="0"/>
              </a:rPr>
              <a:t> rem </a:t>
            </a:r>
            <a:r>
              <a:rPr lang="nl-NL" sz="3199" err="1">
                <a:latin typeface="Corbel" panose="020B0503020204020204" pitchFamily="34" charset="0"/>
                <a:cs typeface="Arial" panose="020B0604020202020204" pitchFamily="34" charset="0"/>
              </a:rPr>
              <a:t>aperiam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eaque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ipsa</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quae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ab</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illo</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inventore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veritatis</a:t>
            </a:r>
            <a:r>
              <a:rPr lang="nl-NL" sz="3199">
                <a:latin typeface="Corbel" panose="020B0503020204020204" pitchFamily="34" charset="0"/>
                <a:cs typeface="Arial" panose="020B0604020202020204" pitchFamily="34" charset="0"/>
              </a:rPr>
              <a:t> et quasi </a:t>
            </a:r>
            <a:r>
              <a:rPr lang="nl-NL" sz="3199" err="1">
                <a:latin typeface="Corbel" panose="020B0503020204020204" pitchFamily="34" charset="0"/>
                <a:cs typeface="Arial" panose="020B0604020202020204" pitchFamily="34" charset="0"/>
              </a:rPr>
              <a:t>architecto</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beatae</a:t>
            </a:r>
            <a:r>
              <a:rPr lang="nl-NL" sz="3199">
                <a:latin typeface="Corbel" panose="020B0503020204020204" pitchFamily="34" charset="0"/>
                <a:cs typeface="Arial" panose="020B0604020202020204" pitchFamily="34" charset="0"/>
              </a:rPr>
              <a:t> vitae </a:t>
            </a:r>
            <a:r>
              <a:rPr lang="nl-NL" sz="3199" err="1">
                <a:latin typeface="Corbel" panose="020B0503020204020204" pitchFamily="34" charset="0"/>
                <a:cs typeface="Arial" panose="020B0604020202020204" pitchFamily="34" charset="0"/>
              </a:rPr>
              <a:t>dicta</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sunt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explicabo</a:t>
            </a:r>
            <a:r>
              <a:rPr lang="nl-NL" sz="3199">
                <a:latin typeface="Corbel" panose="020B0503020204020204" pitchFamily="34" charset="0"/>
                <a:cs typeface="Arial" panose="020B0604020202020204" pitchFamily="34" charset="0"/>
              </a:rPr>
              <a:t>. </a:t>
            </a:r>
          </a:p>
        </p:txBody>
      </p:sp>
      <p:sp>
        <p:nvSpPr>
          <p:cNvPr id="13" name="Rettangolo con angoli arrotondati 14">
            <a:extLst>
              <a:ext uri="{FF2B5EF4-FFF2-40B4-BE49-F238E27FC236}">
                <a16:creationId xmlns:a16="http://schemas.microsoft.com/office/drawing/2014/main" id="{7B0FADF8-8AF1-587D-2083-827BAD51D4EA}"/>
              </a:ext>
            </a:extLst>
          </p:cNvPr>
          <p:cNvSpPr>
            <a:spLocks noGrp="1" noRot="1" noMove="1" noResize="1" noEditPoints="1" noAdjustHandles="1" noChangeArrowheads="1" noChangeShapeType="1"/>
          </p:cNvSpPr>
          <p:nvPr/>
        </p:nvSpPr>
        <p:spPr>
          <a:xfrm>
            <a:off x="743245" y="12337196"/>
            <a:ext cx="19560629" cy="6044018"/>
          </a:xfrm>
          <a:prstGeom prst="roundRect">
            <a:avLst>
              <a:gd name="adj" fmla="val 3347"/>
            </a:avLst>
          </a:prstGeom>
          <a:solidFill>
            <a:srgbClr val="D7D2CB">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endParaRPr lang="it-IT" sz="2400">
              <a:solidFill>
                <a:schemeClr val="tx1"/>
              </a:solidFill>
            </a:endParaRPr>
          </a:p>
        </p:txBody>
      </p:sp>
      <p:sp>
        <p:nvSpPr>
          <p:cNvPr id="6" name="TextBox 5">
            <a:extLst>
              <a:ext uri="{FF2B5EF4-FFF2-40B4-BE49-F238E27FC236}">
                <a16:creationId xmlns:a16="http://schemas.microsoft.com/office/drawing/2014/main" id="{025973A3-7126-98FB-B69D-FEDC0024DFCA}"/>
              </a:ext>
            </a:extLst>
          </p:cNvPr>
          <p:cNvSpPr txBox="1"/>
          <p:nvPr/>
        </p:nvSpPr>
        <p:spPr>
          <a:xfrm>
            <a:off x="3832529" y="2161180"/>
            <a:ext cx="13271203" cy="1200329"/>
          </a:xfrm>
          <a:prstGeom prst="rect">
            <a:avLst/>
          </a:prstGeom>
          <a:noFill/>
        </p:spPr>
        <p:txBody>
          <a:bodyPr wrap="square" rtlCol="0">
            <a:spAutoFit/>
          </a:bodyPr>
          <a:lstStyle/>
          <a:p>
            <a:pPr algn="ctr"/>
            <a:r>
              <a:rPr lang="nl-NL" sz="4000" i="1" err="1">
                <a:solidFill>
                  <a:srgbClr val="458AC9"/>
                </a:solidFill>
                <a:latin typeface="Corbel" panose="020B0503020204020204" pitchFamily="34" charset="0"/>
                <a:cs typeface="Arial" panose="020B0604020202020204" pitchFamily="34" charset="0"/>
              </a:rPr>
              <a:t>Authors</a:t>
            </a:r>
            <a:endParaRPr lang="nl-NL" sz="4000" i="1">
              <a:solidFill>
                <a:srgbClr val="458AC9"/>
              </a:solidFill>
              <a:latin typeface="Corbel" panose="020B0503020204020204" pitchFamily="34" charset="0"/>
              <a:cs typeface="Arial" panose="020B0604020202020204" pitchFamily="34" charset="0"/>
            </a:endParaRPr>
          </a:p>
          <a:p>
            <a:pPr algn="ctr"/>
            <a:r>
              <a:rPr lang="nl-NL" sz="3200" i="1" err="1">
                <a:solidFill>
                  <a:srgbClr val="458AC9"/>
                </a:solidFill>
                <a:latin typeface="Corbel" panose="020B0503020204020204" pitchFamily="34" charset="0"/>
                <a:cs typeface="Arial" panose="020B0604020202020204" pitchFamily="34" charset="0"/>
              </a:rPr>
              <a:t>Affiliation</a:t>
            </a:r>
            <a:endParaRPr lang="nl-NL" sz="3200" i="1">
              <a:solidFill>
                <a:srgbClr val="458AC9"/>
              </a:solidFill>
              <a:latin typeface="Corbel" panose="020B0503020204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16261A7-87CE-B169-B6B2-E1B35BD1D732}"/>
              </a:ext>
            </a:extLst>
          </p:cNvPr>
          <p:cNvSpPr txBox="1"/>
          <p:nvPr/>
        </p:nvSpPr>
        <p:spPr>
          <a:xfrm>
            <a:off x="904112" y="18862698"/>
            <a:ext cx="18851418" cy="923330"/>
          </a:xfrm>
          <a:prstGeom prst="rect">
            <a:avLst/>
          </a:prstGeom>
          <a:noFill/>
        </p:spPr>
        <p:txBody>
          <a:bodyPr wrap="square" rtlCol="0">
            <a:spAutoFit/>
          </a:bodyPr>
          <a:lstStyle/>
          <a:p>
            <a:pPr algn="ctr"/>
            <a:r>
              <a:rPr lang="nl-NL" sz="5400" b="1">
                <a:solidFill>
                  <a:srgbClr val="458AC9"/>
                </a:solidFill>
                <a:latin typeface="Corbel" panose="020B0503020204020204" pitchFamily="34" charset="0"/>
                <a:cs typeface="Arial" panose="020B0604020202020204" pitchFamily="34" charset="0"/>
              </a:rPr>
              <a:t>“</a:t>
            </a:r>
            <a:r>
              <a:rPr lang="nl-NL" sz="5400" b="1" err="1">
                <a:solidFill>
                  <a:srgbClr val="458AC9"/>
                </a:solidFill>
                <a:latin typeface="Corbel" panose="020B0503020204020204" pitchFamily="34" charset="0"/>
                <a:cs typeface="Arial" panose="020B0604020202020204" pitchFamily="34" charset="0"/>
              </a:rPr>
              <a:t>Attractive</a:t>
            </a:r>
            <a:r>
              <a:rPr lang="nl-NL" sz="5400" b="1">
                <a:solidFill>
                  <a:srgbClr val="458AC9"/>
                </a:solidFill>
                <a:latin typeface="Corbel" panose="020B0503020204020204" pitchFamily="34" charset="0"/>
                <a:cs typeface="Arial" panose="020B0604020202020204" pitchFamily="34" charset="0"/>
              </a:rPr>
              <a:t> quote or highlight of </a:t>
            </a:r>
            <a:r>
              <a:rPr lang="nl-NL" sz="5400" b="1" err="1">
                <a:solidFill>
                  <a:srgbClr val="458AC9"/>
                </a:solidFill>
                <a:latin typeface="Corbel" panose="020B0503020204020204" pitchFamily="34" charset="0"/>
                <a:cs typeface="Arial" panose="020B0604020202020204" pitchFamily="34" charset="0"/>
              </a:rPr>
              <a:t>results</a:t>
            </a:r>
            <a:r>
              <a:rPr lang="nl-NL" sz="5400" b="1">
                <a:solidFill>
                  <a:srgbClr val="458AC9"/>
                </a:solidFill>
                <a:latin typeface="Corbel" panose="020B0503020204020204" pitchFamily="34" charset="0"/>
                <a:cs typeface="Arial" panose="020B0604020202020204" pitchFamily="34" charset="0"/>
              </a:rPr>
              <a:t>”</a:t>
            </a:r>
          </a:p>
        </p:txBody>
      </p:sp>
      <p:sp>
        <p:nvSpPr>
          <p:cNvPr id="22" name="TextBox 21">
            <a:extLst>
              <a:ext uri="{FF2B5EF4-FFF2-40B4-BE49-F238E27FC236}">
                <a16:creationId xmlns:a16="http://schemas.microsoft.com/office/drawing/2014/main" id="{5155620D-2D90-9F18-3813-978810499757}"/>
              </a:ext>
            </a:extLst>
          </p:cNvPr>
          <p:cNvSpPr txBox="1"/>
          <p:nvPr/>
        </p:nvSpPr>
        <p:spPr>
          <a:xfrm>
            <a:off x="604982" y="4690459"/>
            <a:ext cx="19698892" cy="2800767"/>
          </a:xfrm>
          <a:prstGeom prst="rect">
            <a:avLst/>
          </a:prstGeom>
          <a:noFill/>
          <a:ln>
            <a:noFill/>
          </a:ln>
        </p:spPr>
        <p:txBody>
          <a:bodyPr wrap="square" rtlCol="0">
            <a:spAutoFit/>
          </a:bodyPr>
          <a:lstStyle/>
          <a:p>
            <a:r>
              <a:rPr lang="nl-NL" sz="4000">
                <a:latin typeface="Corbel" panose="020B0503020204020204" pitchFamily="34" charset="0"/>
                <a:cs typeface="Arial" panose="020B0604020202020204" pitchFamily="34" charset="0"/>
              </a:rPr>
              <a:t>[</a:t>
            </a:r>
            <a:r>
              <a:rPr lang="nl-NL" sz="4400" err="1">
                <a:latin typeface="Corbel" panose="020B0503020204020204" pitchFamily="34" charset="0"/>
                <a:cs typeface="Arial" panose="020B0604020202020204" pitchFamily="34" charset="0"/>
              </a:rPr>
              <a:t>Please</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write</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an</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introduction</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with</a:t>
            </a:r>
            <a:r>
              <a:rPr lang="nl-NL" sz="4400">
                <a:latin typeface="Corbel" panose="020B0503020204020204" pitchFamily="34" charset="0"/>
                <a:cs typeface="Arial" panose="020B0604020202020204" pitchFamily="34" charset="0"/>
              </a:rPr>
              <a:t> goal or question here] </a:t>
            </a:r>
            <a:r>
              <a:rPr lang="nl-NL" sz="4400" err="1">
                <a:latin typeface="Corbel" panose="020B0503020204020204" pitchFamily="34" charset="0"/>
                <a:cs typeface="Arial" panose="020B0604020202020204" pitchFamily="34" charset="0"/>
              </a:rPr>
              <a:t>Lorem</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ipsum</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dolor</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sit</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amet</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consectetur</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adipiscing</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elit</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sed</a:t>
            </a:r>
            <a:r>
              <a:rPr lang="nl-NL" sz="4400">
                <a:latin typeface="Corbel" panose="020B0503020204020204" pitchFamily="34" charset="0"/>
                <a:cs typeface="Arial" panose="020B0604020202020204" pitchFamily="34" charset="0"/>
              </a:rPr>
              <a:t> do </a:t>
            </a:r>
            <a:r>
              <a:rPr lang="nl-NL" sz="4400" err="1">
                <a:latin typeface="Corbel" panose="020B0503020204020204" pitchFamily="34" charset="0"/>
                <a:cs typeface="Arial" panose="020B0604020202020204" pitchFamily="34" charset="0"/>
              </a:rPr>
              <a:t>eiusmod</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tempor</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incididunt</a:t>
            </a:r>
            <a:r>
              <a:rPr lang="nl-NL" sz="4400">
                <a:latin typeface="Corbel" panose="020B0503020204020204" pitchFamily="34" charset="0"/>
                <a:cs typeface="Arial" panose="020B0604020202020204" pitchFamily="34" charset="0"/>
              </a:rPr>
              <a:t> ut </a:t>
            </a:r>
            <a:r>
              <a:rPr lang="nl-NL" sz="4400" err="1">
                <a:latin typeface="Corbel" panose="020B0503020204020204" pitchFamily="34" charset="0"/>
                <a:cs typeface="Arial" panose="020B0604020202020204" pitchFamily="34" charset="0"/>
              </a:rPr>
              <a:t>labore</a:t>
            </a:r>
            <a:r>
              <a:rPr lang="nl-NL" sz="4400">
                <a:latin typeface="Corbel" panose="020B0503020204020204" pitchFamily="34" charset="0"/>
                <a:cs typeface="Arial" panose="020B0604020202020204" pitchFamily="34" charset="0"/>
              </a:rPr>
              <a:t> et </a:t>
            </a:r>
            <a:r>
              <a:rPr lang="nl-NL" sz="4400" err="1">
                <a:latin typeface="Corbel" panose="020B0503020204020204" pitchFamily="34" charset="0"/>
                <a:cs typeface="Arial" panose="020B0604020202020204" pitchFamily="34" charset="0"/>
              </a:rPr>
              <a:t>dolore</a:t>
            </a:r>
            <a:r>
              <a:rPr lang="nl-NL" sz="4400">
                <a:latin typeface="Corbel" panose="020B0503020204020204" pitchFamily="34" charset="0"/>
                <a:cs typeface="Arial" panose="020B0604020202020204" pitchFamily="34" charset="0"/>
              </a:rPr>
              <a:t> magna </a:t>
            </a:r>
            <a:r>
              <a:rPr lang="nl-NL" sz="4400" err="1">
                <a:latin typeface="Corbel" panose="020B0503020204020204" pitchFamily="34" charset="0"/>
                <a:cs typeface="Arial" panose="020B0604020202020204" pitchFamily="34" charset="0"/>
              </a:rPr>
              <a:t>aliqua</a:t>
            </a:r>
            <a:r>
              <a:rPr lang="nl-NL" sz="4400">
                <a:latin typeface="Corbel" panose="020B0503020204020204" pitchFamily="34" charset="0"/>
                <a:cs typeface="Arial" panose="020B0604020202020204" pitchFamily="34" charset="0"/>
              </a:rPr>
              <a:t>. Ut </a:t>
            </a:r>
            <a:r>
              <a:rPr lang="nl-NL" sz="4400" err="1">
                <a:latin typeface="Corbel" panose="020B0503020204020204" pitchFamily="34" charset="0"/>
                <a:cs typeface="Arial" panose="020B0604020202020204" pitchFamily="34" charset="0"/>
              </a:rPr>
              <a:t>enim</a:t>
            </a:r>
            <a:r>
              <a:rPr lang="nl-NL" sz="4400">
                <a:latin typeface="Corbel" panose="020B0503020204020204" pitchFamily="34" charset="0"/>
                <a:cs typeface="Arial" panose="020B0604020202020204" pitchFamily="34" charset="0"/>
              </a:rPr>
              <a:t> ad </a:t>
            </a:r>
            <a:r>
              <a:rPr lang="nl-NL" sz="4400" err="1">
                <a:latin typeface="Corbel" panose="020B0503020204020204" pitchFamily="34" charset="0"/>
                <a:cs typeface="Arial" panose="020B0604020202020204" pitchFamily="34" charset="0"/>
              </a:rPr>
              <a:t>minim</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Sed</a:t>
            </a:r>
            <a:r>
              <a:rPr lang="nl-NL" sz="4400">
                <a:latin typeface="Corbel" panose="020B0503020204020204" pitchFamily="34" charset="0"/>
                <a:cs typeface="Arial" panose="020B0604020202020204" pitchFamily="34" charset="0"/>
              </a:rPr>
              <a:t> ut </a:t>
            </a:r>
            <a:r>
              <a:rPr lang="nl-NL" sz="4400" err="1">
                <a:latin typeface="Corbel" panose="020B0503020204020204" pitchFamily="34" charset="0"/>
                <a:cs typeface="Arial" panose="020B0604020202020204" pitchFamily="34" charset="0"/>
              </a:rPr>
              <a:t>perspiciatis</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unde</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omnis</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iste</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natus</a:t>
            </a:r>
            <a:r>
              <a:rPr lang="nl-NL" sz="4400">
                <a:latin typeface="Corbel" panose="020B0503020204020204" pitchFamily="34" charset="0"/>
                <a:cs typeface="Arial" panose="020B0604020202020204" pitchFamily="34" charset="0"/>
              </a:rPr>
              <a:t> error </a:t>
            </a:r>
            <a:r>
              <a:rPr lang="nl-NL" sz="4400" err="1">
                <a:latin typeface="Corbel" panose="020B0503020204020204" pitchFamily="34" charset="0"/>
                <a:cs typeface="Arial" panose="020B0604020202020204" pitchFamily="34" charset="0"/>
              </a:rPr>
              <a:t>sit</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voluptatem</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accusantium</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doloremque</a:t>
            </a:r>
            <a:r>
              <a:rPr lang="nl-NL" sz="4400">
                <a:latin typeface="Corbel" panose="020B0503020204020204" pitchFamily="34" charset="0"/>
                <a:cs typeface="Arial" panose="020B0604020202020204" pitchFamily="34" charset="0"/>
              </a:rPr>
              <a:t>.</a:t>
            </a:r>
          </a:p>
        </p:txBody>
      </p:sp>
      <p:sp>
        <p:nvSpPr>
          <p:cNvPr id="27" name="TextBox 26">
            <a:extLst>
              <a:ext uri="{FF2B5EF4-FFF2-40B4-BE49-F238E27FC236}">
                <a16:creationId xmlns:a16="http://schemas.microsoft.com/office/drawing/2014/main" id="{6F0CFC50-8051-C23D-B188-EE420409E782}"/>
              </a:ext>
            </a:extLst>
          </p:cNvPr>
          <p:cNvSpPr txBox="1"/>
          <p:nvPr/>
        </p:nvSpPr>
        <p:spPr>
          <a:xfrm>
            <a:off x="701625" y="7877327"/>
            <a:ext cx="7213627" cy="923330"/>
          </a:xfrm>
          <a:prstGeom prst="rect">
            <a:avLst/>
          </a:prstGeom>
          <a:noFill/>
        </p:spPr>
        <p:txBody>
          <a:bodyPr wrap="square" rtlCol="0">
            <a:spAutoFit/>
          </a:bodyPr>
          <a:lstStyle/>
          <a:p>
            <a:r>
              <a:rPr lang="nl-NL" sz="5400" b="1">
                <a:solidFill>
                  <a:srgbClr val="E62158"/>
                </a:solidFill>
                <a:latin typeface="Corbel" panose="020B0503020204020204" pitchFamily="34" charset="0"/>
                <a:cs typeface="Arial" panose="020B0604020202020204" pitchFamily="34" charset="0"/>
              </a:rPr>
              <a:t>Case</a:t>
            </a:r>
          </a:p>
        </p:txBody>
      </p:sp>
      <p:sp>
        <p:nvSpPr>
          <p:cNvPr id="28" name="TextBox 27">
            <a:extLst>
              <a:ext uri="{FF2B5EF4-FFF2-40B4-BE49-F238E27FC236}">
                <a16:creationId xmlns:a16="http://schemas.microsoft.com/office/drawing/2014/main" id="{271DAF72-4D58-9733-289C-A15E227EC69B}"/>
              </a:ext>
            </a:extLst>
          </p:cNvPr>
          <p:cNvSpPr txBox="1"/>
          <p:nvPr/>
        </p:nvSpPr>
        <p:spPr>
          <a:xfrm>
            <a:off x="701622" y="8736552"/>
            <a:ext cx="9527272" cy="3046219"/>
          </a:xfrm>
          <a:prstGeom prst="rect">
            <a:avLst/>
          </a:prstGeom>
          <a:noFill/>
          <a:ln>
            <a:noFill/>
          </a:ln>
        </p:spPr>
        <p:txBody>
          <a:bodyPr wrap="square" rtlCol="0">
            <a:spAutoFit/>
          </a:bodyPr>
          <a:lstStyle/>
          <a:p>
            <a:r>
              <a:rPr lang="nl-NL" sz="3199">
                <a:latin typeface="Corbel" panose="020B0503020204020204" pitchFamily="34" charset="0"/>
                <a:cs typeface="Arial" panose="020B0604020202020204" pitchFamily="34" charset="0"/>
              </a:rPr>
              <a:t>[</a:t>
            </a:r>
            <a:r>
              <a:rPr lang="nl-NL" sz="3199" err="1">
                <a:latin typeface="Corbel" panose="020B0503020204020204" pitchFamily="34" charset="0"/>
                <a:cs typeface="Arial" panose="020B0604020202020204" pitchFamily="34" charset="0"/>
              </a:rPr>
              <a:t>Please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write</a:t>
            </a:r>
            <a:r>
              <a:rPr lang="nl-NL" sz="3199">
                <a:latin typeface="Corbel" panose="020B0503020204020204" pitchFamily="34" charset="0"/>
                <a:cs typeface="Arial" panose="020B0604020202020204" pitchFamily="34" charset="0"/>
              </a:rPr>
              <a:t> down </a:t>
            </a:r>
            <a:r>
              <a:rPr lang="nl-NL" sz="3199" err="1">
                <a:latin typeface="Corbel" panose="020B0503020204020204" pitchFamily="34" charset="0"/>
                <a:cs typeface="Arial" panose="020B0604020202020204" pitchFamily="34" charset="0"/>
              </a:rPr>
              <a:t>the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method</a:t>
            </a:r>
            <a:r>
              <a:rPr lang="nl-NL" sz="3199">
                <a:latin typeface="Corbel" panose="020B0503020204020204" pitchFamily="34" charset="0"/>
                <a:cs typeface="Arial" panose="020B0604020202020204" pitchFamily="34" charset="0"/>
              </a:rPr>
              <a:t>, case or </a:t>
            </a:r>
            <a:r>
              <a:rPr lang="nl-NL" sz="3199" err="1">
                <a:latin typeface="Corbel" panose="020B0503020204020204" pitchFamily="34" charset="0"/>
                <a:cs typeface="Arial" panose="020B0604020202020204" pitchFamily="34" charset="0"/>
              </a:rPr>
              <a:t>anything</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else</a:t>
            </a:r>
            <a:r>
              <a:rPr lang="nl-NL" sz="3199">
                <a:latin typeface="Corbel" panose="020B0503020204020204" pitchFamily="34" charset="0"/>
                <a:cs typeface="Arial" panose="020B0604020202020204" pitchFamily="34" charset="0"/>
              </a:rPr>
              <a:t> relevant </a:t>
            </a:r>
            <a:r>
              <a:rPr lang="nl-NL" sz="3199" err="1">
                <a:latin typeface="Corbel" panose="020B0503020204020204" pitchFamily="34" charset="0"/>
                <a:cs typeface="Arial" panose="020B0604020202020204" pitchFamily="34" charset="0"/>
              </a:rPr>
              <a:t>for</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the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contribution</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Sed</a:t>
            </a:r>
            <a:r>
              <a:rPr lang="nl-NL" sz="3199">
                <a:latin typeface="Corbel" panose="020B0503020204020204" pitchFamily="34" charset="0"/>
                <a:cs typeface="Arial" panose="020B0604020202020204" pitchFamily="34" charset="0"/>
              </a:rPr>
              <a:t> ut </a:t>
            </a:r>
            <a:r>
              <a:rPr lang="nl-NL" sz="3199" err="1">
                <a:latin typeface="Corbel" panose="020B0503020204020204" pitchFamily="34" charset="0"/>
                <a:cs typeface="Arial" panose="020B0604020202020204" pitchFamily="34" charset="0"/>
              </a:rPr>
              <a:t>perspiciatis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unde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omnis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iste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natus</a:t>
            </a:r>
            <a:r>
              <a:rPr lang="nl-NL" sz="3199">
                <a:latin typeface="Corbel" panose="020B0503020204020204" pitchFamily="34" charset="0"/>
                <a:cs typeface="Arial" panose="020B0604020202020204" pitchFamily="34" charset="0"/>
              </a:rPr>
              <a:t> error </a:t>
            </a:r>
            <a:r>
              <a:rPr lang="nl-NL" sz="3199" err="1">
                <a:latin typeface="Corbel" panose="020B0503020204020204" pitchFamily="34" charset="0"/>
                <a:cs typeface="Arial" panose="020B0604020202020204" pitchFamily="34" charset="0"/>
              </a:rPr>
              <a:t>sit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voluptatem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accusantium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doloremque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laudantium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totam</a:t>
            </a:r>
            <a:r>
              <a:rPr lang="nl-NL" sz="3199">
                <a:latin typeface="Corbel" panose="020B0503020204020204" pitchFamily="34" charset="0"/>
                <a:cs typeface="Arial" panose="020B0604020202020204" pitchFamily="34" charset="0"/>
              </a:rPr>
              <a:t> rem </a:t>
            </a:r>
            <a:r>
              <a:rPr lang="nl-NL" sz="3199" err="1">
                <a:latin typeface="Corbel" panose="020B0503020204020204" pitchFamily="34" charset="0"/>
                <a:cs typeface="Arial" panose="020B0604020202020204" pitchFamily="34" charset="0"/>
              </a:rPr>
              <a:t>aperiam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eaque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ipsa</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quae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ab</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illo</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inventore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veritatis</a:t>
            </a:r>
            <a:r>
              <a:rPr lang="nl-NL" sz="3199">
                <a:latin typeface="Corbel" panose="020B0503020204020204" pitchFamily="34" charset="0"/>
                <a:cs typeface="Arial" panose="020B0604020202020204" pitchFamily="34" charset="0"/>
              </a:rPr>
              <a:t> et quasi </a:t>
            </a:r>
            <a:r>
              <a:rPr lang="nl-NL" sz="3199" err="1">
                <a:latin typeface="Corbel" panose="020B0503020204020204" pitchFamily="34" charset="0"/>
                <a:cs typeface="Arial" panose="020B0604020202020204" pitchFamily="34" charset="0"/>
              </a:rPr>
              <a:t>architecto</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beatae</a:t>
            </a:r>
            <a:r>
              <a:rPr lang="nl-NL" sz="3199">
                <a:latin typeface="Corbel" panose="020B0503020204020204" pitchFamily="34" charset="0"/>
                <a:cs typeface="Arial" panose="020B0604020202020204" pitchFamily="34" charset="0"/>
              </a:rPr>
              <a:t> vitae </a:t>
            </a:r>
            <a:r>
              <a:rPr lang="nl-NL" sz="3199" err="1">
                <a:latin typeface="Corbel" panose="020B0503020204020204" pitchFamily="34" charset="0"/>
                <a:cs typeface="Arial" panose="020B0604020202020204" pitchFamily="34" charset="0"/>
              </a:rPr>
              <a:t>dicta</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sunt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explicabo</a:t>
            </a:r>
            <a:r>
              <a:rPr lang="nl-NL" sz="3199">
                <a:latin typeface="Corbel" panose="020B0503020204020204" pitchFamily="34" charset="0"/>
                <a:cs typeface="Arial" panose="020B0604020202020204" pitchFamily="34" charset="0"/>
              </a:rPr>
              <a:t>. </a:t>
            </a:r>
          </a:p>
        </p:txBody>
      </p:sp>
      <p:sp>
        <p:nvSpPr>
          <p:cNvPr id="39" name="TextBox 38">
            <a:extLst>
              <a:ext uri="{FF2B5EF4-FFF2-40B4-BE49-F238E27FC236}">
                <a16:creationId xmlns:a16="http://schemas.microsoft.com/office/drawing/2014/main" id="{F63D429F-55B5-2683-DCF3-B068ECECF407}"/>
              </a:ext>
            </a:extLst>
          </p:cNvPr>
          <p:cNvSpPr txBox="1"/>
          <p:nvPr/>
        </p:nvSpPr>
        <p:spPr>
          <a:xfrm>
            <a:off x="701625" y="20138305"/>
            <a:ext cx="7213627" cy="923330"/>
          </a:xfrm>
          <a:prstGeom prst="rect">
            <a:avLst/>
          </a:prstGeom>
          <a:noFill/>
        </p:spPr>
        <p:txBody>
          <a:bodyPr wrap="square" rtlCol="0">
            <a:spAutoFit/>
          </a:bodyPr>
          <a:lstStyle/>
          <a:p>
            <a:r>
              <a:rPr lang="nl-NL" sz="5400" b="1" err="1">
                <a:solidFill>
                  <a:srgbClr val="E62158"/>
                </a:solidFill>
                <a:latin typeface="Corbel" panose="020B0503020204020204" pitchFamily="34" charset="0"/>
                <a:cs typeface="Arial" panose="020B0604020202020204" pitchFamily="34" charset="0"/>
              </a:rPr>
              <a:t>Results</a:t>
            </a:r>
            <a:endParaRPr lang="nl-NL" sz="5400" b="1">
              <a:solidFill>
                <a:srgbClr val="E62158"/>
              </a:solidFill>
              <a:latin typeface="Corbel" panose="020B0503020204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C4FD698B-8C86-A1B4-0EF6-94B5528C85B1}"/>
              </a:ext>
            </a:extLst>
          </p:cNvPr>
          <p:cNvSpPr txBox="1"/>
          <p:nvPr/>
        </p:nvSpPr>
        <p:spPr>
          <a:xfrm>
            <a:off x="701622" y="21044531"/>
            <a:ext cx="9588645" cy="5015476"/>
          </a:xfrm>
          <a:prstGeom prst="rect">
            <a:avLst/>
          </a:prstGeom>
          <a:noFill/>
          <a:ln>
            <a:noFill/>
          </a:ln>
        </p:spPr>
        <p:txBody>
          <a:bodyPr wrap="square" rtlCol="0">
            <a:spAutoFit/>
          </a:bodyPr>
          <a:lstStyle/>
          <a:p>
            <a:r>
              <a:rPr lang="nl-NL" sz="3199">
                <a:latin typeface="Corbel" panose="020B0503020204020204" pitchFamily="34" charset="0"/>
                <a:cs typeface="Arial" panose="020B0604020202020204" pitchFamily="34" charset="0"/>
              </a:rPr>
              <a:t>[</a:t>
            </a:r>
            <a:r>
              <a:rPr lang="nl-NL" sz="3199" err="1">
                <a:latin typeface="Corbel" panose="020B0503020204020204" pitchFamily="34" charset="0"/>
                <a:cs typeface="Arial" panose="020B0604020202020204" pitchFamily="34" charset="0"/>
              </a:rPr>
              <a:t>Please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write</a:t>
            </a:r>
            <a:r>
              <a:rPr lang="nl-NL" sz="3199">
                <a:latin typeface="Corbel" panose="020B0503020204020204" pitchFamily="34" charset="0"/>
                <a:cs typeface="Arial" panose="020B0604020202020204" pitchFamily="34" charset="0"/>
              </a:rPr>
              <a:t> down </a:t>
            </a:r>
            <a:r>
              <a:rPr lang="nl-NL" sz="3199" err="1">
                <a:latin typeface="Corbel" panose="020B0503020204020204" pitchFamily="34" charset="0"/>
                <a:cs typeface="Arial" panose="020B0604020202020204" pitchFamily="34" charset="0"/>
              </a:rPr>
              <a:t>the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results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key</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insights</a:t>
            </a:r>
            <a:r>
              <a:rPr lang="nl-NL" sz="3199">
                <a:latin typeface="Corbel" panose="020B0503020204020204" pitchFamily="34" charset="0"/>
                <a:cs typeface="Arial" panose="020B0604020202020204" pitchFamily="34" charset="0"/>
              </a:rPr>
              <a:t> or </a:t>
            </a:r>
            <a:r>
              <a:rPr lang="nl-NL" sz="3199" err="1">
                <a:latin typeface="Corbel" panose="020B0503020204020204" pitchFamily="34" charset="0"/>
                <a:cs typeface="Arial" panose="020B0604020202020204" pitchFamily="34" charset="0"/>
              </a:rPr>
              <a:t>highlights</a:t>
            </a:r>
            <a:r>
              <a:rPr lang="nl-NL" sz="3199">
                <a:latin typeface="Corbel" panose="020B0503020204020204" pitchFamily="34" charset="0"/>
                <a:cs typeface="Arial" panose="020B0604020202020204" pitchFamily="34" charset="0"/>
              </a:rPr>
              <a:t> of </a:t>
            </a:r>
            <a:r>
              <a:rPr lang="nl-NL" sz="3199" err="1">
                <a:latin typeface="Corbel" panose="020B0503020204020204" pitchFamily="34" charset="0"/>
                <a:cs typeface="Arial" panose="020B0604020202020204" pitchFamily="34" charset="0"/>
              </a:rPr>
              <a:t>the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contribution</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Sed</a:t>
            </a:r>
            <a:r>
              <a:rPr lang="nl-NL" sz="3199">
                <a:latin typeface="Corbel" panose="020B0503020204020204" pitchFamily="34" charset="0"/>
                <a:cs typeface="Arial" panose="020B0604020202020204" pitchFamily="34" charset="0"/>
              </a:rPr>
              <a:t> ut </a:t>
            </a:r>
            <a:r>
              <a:rPr lang="nl-NL" sz="3199" err="1">
                <a:latin typeface="Corbel" panose="020B0503020204020204" pitchFamily="34" charset="0"/>
                <a:cs typeface="Arial" panose="020B0604020202020204" pitchFamily="34" charset="0"/>
              </a:rPr>
              <a:t>perspiciatis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unde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omnis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iste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natus</a:t>
            </a:r>
            <a:r>
              <a:rPr lang="nl-NL" sz="3199">
                <a:latin typeface="Corbel" panose="020B0503020204020204" pitchFamily="34" charset="0"/>
                <a:cs typeface="Arial" panose="020B0604020202020204" pitchFamily="34" charset="0"/>
              </a:rPr>
              <a:t> error </a:t>
            </a:r>
            <a:r>
              <a:rPr lang="nl-NL" sz="3199" err="1">
                <a:latin typeface="Corbel" panose="020B0503020204020204" pitchFamily="34" charset="0"/>
                <a:cs typeface="Arial" panose="020B0604020202020204" pitchFamily="34" charset="0"/>
              </a:rPr>
              <a:t>sit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voluptatem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accusantium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doloremque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laudantium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totam</a:t>
            </a:r>
            <a:r>
              <a:rPr lang="nl-NL" sz="3199">
                <a:latin typeface="Corbel" panose="020B0503020204020204" pitchFamily="34" charset="0"/>
                <a:cs typeface="Arial" panose="020B0604020202020204" pitchFamily="34" charset="0"/>
              </a:rPr>
              <a:t> rem </a:t>
            </a:r>
            <a:r>
              <a:rPr lang="nl-NL" sz="3199" err="1">
                <a:latin typeface="Corbel" panose="020B0503020204020204" pitchFamily="34" charset="0"/>
                <a:cs typeface="Arial" panose="020B0604020202020204" pitchFamily="34" charset="0"/>
              </a:rPr>
              <a:t>aperiam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eaque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ipsa</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quae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ab</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illo</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inventore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veritatis</a:t>
            </a:r>
            <a:r>
              <a:rPr lang="nl-NL" sz="3199">
                <a:latin typeface="Corbel" panose="020B0503020204020204" pitchFamily="34" charset="0"/>
                <a:cs typeface="Arial" panose="020B0604020202020204" pitchFamily="34" charset="0"/>
              </a:rPr>
              <a:t> et quasi </a:t>
            </a:r>
            <a:r>
              <a:rPr lang="nl-NL" sz="3199" err="1">
                <a:latin typeface="Corbel" panose="020B0503020204020204" pitchFamily="34" charset="0"/>
                <a:cs typeface="Arial" panose="020B0604020202020204" pitchFamily="34" charset="0"/>
              </a:rPr>
              <a:t>architecto</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beatae</a:t>
            </a:r>
            <a:r>
              <a:rPr lang="nl-NL" sz="3199">
                <a:latin typeface="Corbel" panose="020B0503020204020204" pitchFamily="34" charset="0"/>
                <a:cs typeface="Arial" panose="020B0604020202020204" pitchFamily="34" charset="0"/>
              </a:rPr>
              <a:t> vitae </a:t>
            </a:r>
            <a:r>
              <a:rPr lang="nl-NL" sz="3199" err="1">
                <a:latin typeface="Corbel" panose="020B0503020204020204" pitchFamily="34" charset="0"/>
                <a:cs typeface="Arial" panose="020B0604020202020204" pitchFamily="34" charset="0"/>
              </a:rPr>
              <a:t>laudantium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totam</a:t>
            </a:r>
            <a:r>
              <a:rPr lang="nl-NL" sz="3199">
                <a:latin typeface="Corbel" panose="020B0503020204020204" pitchFamily="34" charset="0"/>
                <a:cs typeface="Arial" panose="020B0604020202020204" pitchFamily="34" charset="0"/>
              </a:rPr>
              <a:t> rem </a:t>
            </a:r>
            <a:r>
              <a:rPr lang="nl-NL" sz="3199" err="1">
                <a:latin typeface="Corbel" panose="020B0503020204020204" pitchFamily="34" charset="0"/>
                <a:cs typeface="Arial" panose="020B0604020202020204" pitchFamily="34" charset="0"/>
              </a:rPr>
              <a:t>aperiam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eaque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ipsa</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quae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ab</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illo</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inventore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veritatis</a:t>
            </a:r>
            <a:r>
              <a:rPr lang="nl-NL" sz="3199">
                <a:latin typeface="Corbel" panose="020B0503020204020204" pitchFamily="34" charset="0"/>
                <a:cs typeface="Arial" panose="020B0604020202020204" pitchFamily="34" charset="0"/>
              </a:rPr>
              <a:t> et quasi </a:t>
            </a:r>
            <a:r>
              <a:rPr lang="nl-NL" sz="3199" err="1">
                <a:latin typeface="Corbel" panose="020B0503020204020204" pitchFamily="34" charset="0"/>
                <a:cs typeface="Arial" panose="020B0604020202020204" pitchFamily="34" charset="0"/>
              </a:rPr>
              <a:t>architecto</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beatae</a:t>
            </a:r>
            <a:r>
              <a:rPr lang="nl-NL" sz="3199">
                <a:latin typeface="Corbel" panose="020B0503020204020204" pitchFamily="34" charset="0"/>
                <a:cs typeface="Arial" panose="020B0604020202020204" pitchFamily="34" charset="0"/>
              </a:rPr>
              <a:t> vitae. </a:t>
            </a:r>
            <a:r>
              <a:rPr lang="nl-NL" sz="3199" err="1">
                <a:latin typeface="Corbel" panose="020B0503020204020204" pitchFamily="34" charset="0"/>
                <a:cs typeface="Arial" panose="020B0604020202020204" pitchFamily="34" charset="0"/>
              </a:rPr>
              <a:t>Lorem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ipsum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dolor</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sit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amet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consectetur</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adipiscing</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elit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sed</a:t>
            </a:r>
            <a:r>
              <a:rPr lang="nl-NL" sz="3199">
                <a:latin typeface="Corbel" panose="020B0503020204020204" pitchFamily="34" charset="0"/>
                <a:cs typeface="Arial" panose="020B0604020202020204" pitchFamily="34" charset="0"/>
              </a:rPr>
              <a:t> do </a:t>
            </a:r>
            <a:r>
              <a:rPr lang="nl-NL" sz="3199" err="1">
                <a:latin typeface="Corbel" panose="020B0503020204020204" pitchFamily="34" charset="0"/>
                <a:cs typeface="Arial" panose="020B0604020202020204" pitchFamily="34" charset="0"/>
              </a:rPr>
              <a:t>eiusmod</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tempor</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incididunt</a:t>
            </a:r>
            <a:r>
              <a:rPr lang="nl-NL" sz="3199">
                <a:latin typeface="Corbel" panose="020B0503020204020204" pitchFamily="34" charset="0"/>
                <a:cs typeface="Arial" panose="020B0604020202020204" pitchFamily="34" charset="0"/>
              </a:rPr>
              <a:t> ut </a:t>
            </a:r>
            <a:r>
              <a:rPr lang="nl-NL" sz="3199" err="1">
                <a:latin typeface="Corbel" panose="020B0503020204020204" pitchFamily="34" charset="0"/>
                <a:cs typeface="Arial" panose="020B0604020202020204" pitchFamily="34" charset="0"/>
              </a:rPr>
              <a:t>labore</a:t>
            </a:r>
            <a:r>
              <a:rPr lang="nl-NL" sz="3199">
                <a:latin typeface="Corbel" panose="020B0503020204020204" pitchFamily="34" charset="0"/>
                <a:cs typeface="Arial" panose="020B0604020202020204" pitchFamily="34" charset="0"/>
              </a:rPr>
              <a:t> et </a:t>
            </a:r>
            <a:r>
              <a:rPr lang="nl-NL" sz="3199" err="1">
                <a:latin typeface="Corbel" panose="020B0503020204020204" pitchFamily="34" charset="0"/>
                <a:cs typeface="Arial" panose="020B0604020202020204" pitchFamily="34" charset="0"/>
              </a:rPr>
              <a:t>dolore</a:t>
            </a:r>
            <a:r>
              <a:rPr lang="nl-NL" sz="3199">
                <a:latin typeface="Corbel" panose="020B0503020204020204" pitchFamily="34" charset="0"/>
                <a:cs typeface="Arial" panose="020B0604020202020204" pitchFamily="34" charset="0"/>
              </a:rPr>
              <a:t> magna </a:t>
            </a:r>
            <a:r>
              <a:rPr lang="nl-NL" sz="3199" err="1">
                <a:latin typeface="Corbel" panose="020B0503020204020204" pitchFamily="34" charset="0"/>
                <a:cs typeface="Arial" panose="020B0604020202020204" pitchFamily="34" charset="0"/>
              </a:rPr>
              <a:t>aliqua</a:t>
            </a:r>
            <a:r>
              <a:rPr lang="nl-NL" sz="3199">
                <a:latin typeface="Corbel" panose="020B0503020204020204" pitchFamily="34" charset="0"/>
                <a:cs typeface="Arial" panose="020B0604020202020204" pitchFamily="34" charset="0"/>
              </a:rPr>
              <a:t>. </a:t>
            </a:r>
          </a:p>
        </p:txBody>
      </p:sp>
      <p:sp>
        <p:nvSpPr>
          <p:cNvPr id="52" name="TextBox 51">
            <a:extLst>
              <a:ext uri="{FF2B5EF4-FFF2-40B4-BE49-F238E27FC236}">
                <a16:creationId xmlns:a16="http://schemas.microsoft.com/office/drawing/2014/main" id="{1006C024-4722-16A7-80CD-878A15FE415D}"/>
              </a:ext>
            </a:extLst>
          </p:cNvPr>
          <p:cNvSpPr txBox="1"/>
          <p:nvPr/>
        </p:nvSpPr>
        <p:spPr>
          <a:xfrm>
            <a:off x="10691812" y="20138305"/>
            <a:ext cx="7213627" cy="923330"/>
          </a:xfrm>
          <a:prstGeom prst="rect">
            <a:avLst/>
          </a:prstGeom>
          <a:noFill/>
        </p:spPr>
        <p:txBody>
          <a:bodyPr wrap="square" rtlCol="0">
            <a:spAutoFit/>
          </a:bodyPr>
          <a:lstStyle/>
          <a:p>
            <a:r>
              <a:rPr lang="nl-NL" sz="5400" b="1" err="1">
                <a:solidFill>
                  <a:srgbClr val="E62158"/>
                </a:solidFill>
                <a:latin typeface="Corbel" panose="020B0503020204020204" pitchFamily="34" charset="0"/>
                <a:cs typeface="Arial" panose="020B0604020202020204" pitchFamily="34" charset="0"/>
              </a:rPr>
              <a:t>Conclusions</a:t>
            </a:r>
            <a:endParaRPr lang="nl-NL" sz="5400" b="1">
              <a:solidFill>
                <a:srgbClr val="E62158"/>
              </a:solidFill>
              <a:latin typeface="Corbel" panose="020B0503020204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1882E220-B894-FF12-9529-F7DE4C75BA77}"/>
              </a:ext>
            </a:extLst>
          </p:cNvPr>
          <p:cNvSpPr txBox="1"/>
          <p:nvPr/>
        </p:nvSpPr>
        <p:spPr>
          <a:xfrm>
            <a:off x="10691812" y="21044531"/>
            <a:ext cx="9588645" cy="5015476"/>
          </a:xfrm>
          <a:prstGeom prst="rect">
            <a:avLst/>
          </a:prstGeom>
          <a:noFill/>
          <a:ln>
            <a:noFill/>
          </a:ln>
        </p:spPr>
        <p:txBody>
          <a:bodyPr wrap="square" rtlCol="0">
            <a:spAutoFit/>
          </a:bodyPr>
          <a:lstStyle/>
          <a:p>
            <a:pPr marL="571474" indent="-571474">
              <a:buFontTx/>
              <a:buChar char="-"/>
            </a:pPr>
            <a:r>
              <a:rPr lang="nl-NL" sz="3199" err="1">
                <a:latin typeface="Corbel" panose="020B0503020204020204" pitchFamily="34" charset="0"/>
                <a:cs typeface="Arial" panose="020B0604020202020204" pitchFamily="34" charset="0"/>
              </a:rPr>
              <a:t>Sed</a:t>
            </a:r>
            <a:r>
              <a:rPr lang="nl-NL" sz="3199">
                <a:latin typeface="Corbel" panose="020B0503020204020204" pitchFamily="34" charset="0"/>
                <a:cs typeface="Arial" panose="020B0604020202020204" pitchFamily="34" charset="0"/>
              </a:rPr>
              <a:t> ut </a:t>
            </a:r>
            <a:r>
              <a:rPr lang="nl-NL" sz="3199" err="1">
                <a:latin typeface="Corbel" panose="020B0503020204020204" pitchFamily="34" charset="0"/>
                <a:cs typeface="Arial" panose="020B0604020202020204" pitchFamily="34" charset="0"/>
              </a:rPr>
              <a:t>perspiciatis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unde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omnis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iste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natus</a:t>
            </a:r>
            <a:r>
              <a:rPr lang="nl-NL" sz="3199">
                <a:latin typeface="Corbel" panose="020B0503020204020204" pitchFamily="34" charset="0"/>
                <a:cs typeface="Arial" panose="020B0604020202020204" pitchFamily="34" charset="0"/>
              </a:rPr>
              <a:t> error </a:t>
            </a:r>
            <a:r>
              <a:rPr lang="nl-NL" sz="3199" err="1">
                <a:latin typeface="Corbel" panose="020B0503020204020204" pitchFamily="34" charset="0"/>
                <a:cs typeface="Arial" panose="020B0604020202020204" pitchFamily="34" charset="0"/>
              </a:rPr>
              <a:t>sit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voluptatem</a:t>
            </a:r>
            <a:r>
              <a:rPr lang="nl-NL" sz="3199">
                <a:latin typeface="Corbel" panose="020B0503020204020204" pitchFamily="34" charset="0"/>
                <a:cs typeface="Arial" panose="020B0604020202020204" pitchFamily="34" charset="0"/>
              </a:rPr>
              <a:t> </a:t>
            </a:r>
          </a:p>
          <a:p>
            <a:pPr marL="571474" indent="-571474">
              <a:buFontTx/>
              <a:buChar char="-"/>
            </a:pPr>
            <a:r>
              <a:rPr lang="nl-NL" sz="3199" err="1">
                <a:latin typeface="Corbel" panose="020B0503020204020204" pitchFamily="34" charset="0"/>
                <a:cs typeface="Arial" panose="020B0604020202020204" pitchFamily="34" charset="0"/>
              </a:rPr>
              <a:t>Accusantium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doloremque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laudantium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totam</a:t>
            </a:r>
            <a:r>
              <a:rPr lang="nl-NL" sz="3199">
                <a:latin typeface="Corbel" panose="020B0503020204020204" pitchFamily="34" charset="0"/>
                <a:cs typeface="Arial" panose="020B0604020202020204" pitchFamily="34" charset="0"/>
              </a:rPr>
              <a:t> rem </a:t>
            </a:r>
            <a:r>
              <a:rPr lang="nl-NL" sz="3199" err="1">
                <a:latin typeface="Corbel" panose="020B0503020204020204" pitchFamily="34" charset="0"/>
                <a:cs typeface="Arial" panose="020B0604020202020204" pitchFamily="34" charset="0"/>
              </a:rPr>
              <a:t>aperiam</a:t>
            </a:r>
            <a:r>
              <a:rPr lang="nl-NL" sz="3199">
                <a:latin typeface="Corbel" panose="020B0503020204020204" pitchFamily="34" charset="0"/>
                <a:cs typeface="Arial" panose="020B0604020202020204" pitchFamily="34" charset="0"/>
              </a:rPr>
              <a:t>. </a:t>
            </a:r>
          </a:p>
          <a:p>
            <a:pPr marL="571474" indent="-571474">
              <a:buFontTx/>
              <a:buChar char="-"/>
            </a:pPr>
            <a:r>
              <a:rPr lang="nl-NL" sz="3199" err="1">
                <a:latin typeface="Corbel" panose="020B0503020204020204" pitchFamily="34" charset="0"/>
                <a:cs typeface="Arial" panose="020B0604020202020204" pitchFamily="34" charset="0"/>
              </a:rPr>
              <a:t>Eaque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ipsa</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quae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ab</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illo</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inventore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veritatis</a:t>
            </a:r>
            <a:r>
              <a:rPr lang="nl-NL" sz="3199">
                <a:latin typeface="Corbel" panose="020B0503020204020204" pitchFamily="34" charset="0"/>
                <a:cs typeface="Arial" panose="020B0604020202020204" pitchFamily="34" charset="0"/>
              </a:rPr>
              <a:t> et quasi </a:t>
            </a:r>
            <a:r>
              <a:rPr lang="nl-NL" sz="3199" err="1">
                <a:latin typeface="Corbel" panose="020B0503020204020204" pitchFamily="34" charset="0"/>
                <a:cs typeface="Arial" panose="020B0604020202020204" pitchFamily="34" charset="0"/>
              </a:rPr>
              <a:t>architecto</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beatae</a:t>
            </a:r>
            <a:r>
              <a:rPr lang="nl-NL" sz="3199">
                <a:latin typeface="Corbel" panose="020B0503020204020204" pitchFamily="34" charset="0"/>
                <a:cs typeface="Arial" panose="020B0604020202020204" pitchFamily="34" charset="0"/>
              </a:rPr>
              <a:t> vitae</a:t>
            </a:r>
          </a:p>
          <a:p>
            <a:pPr marL="571474" indent="-571474">
              <a:buFontTx/>
              <a:buChar char="-"/>
            </a:pPr>
            <a:r>
              <a:rPr lang="nl-NL" sz="3199" err="1">
                <a:latin typeface="Corbel" panose="020B0503020204020204" pitchFamily="34" charset="0"/>
                <a:cs typeface="Arial" panose="020B0604020202020204" pitchFamily="34" charset="0"/>
              </a:rPr>
              <a:t>Sed</a:t>
            </a:r>
            <a:r>
              <a:rPr lang="nl-NL" sz="3199">
                <a:latin typeface="Corbel" panose="020B0503020204020204" pitchFamily="34" charset="0"/>
                <a:cs typeface="Arial" panose="020B0604020202020204" pitchFamily="34" charset="0"/>
              </a:rPr>
              <a:t> ut </a:t>
            </a:r>
            <a:r>
              <a:rPr lang="nl-NL" sz="3199" err="1">
                <a:latin typeface="Corbel" panose="020B0503020204020204" pitchFamily="34" charset="0"/>
                <a:cs typeface="Arial" panose="020B0604020202020204" pitchFamily="34" charset="0"/>
              </a:rPr>
              <a:t>perspiciatis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unde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omnis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iste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natus</a:t>
            </a:r>
            <a:r>
              <a:rPr lang="nl-NL" sz="3199">
                <a:latin typeface="Corbel" panose="020B0503020204020204" pitchFamily="34" charset="0"/>
                <a:cs typeface="Arial" panose="020B0604020202020204" pitchFamily="34" charset="0"/>
              </a:rPr>
              <a:t> error </a:t>
            </a:r>
            <a:r>
              <a:rPr lang="nl-NL" sz="3199" err="1">
                <a:latin typeface="Corbel" panose="020B0503020204020204" pitchFamily="34" charset="0"/>
                <a:cs typeface="Arial" panose="020B0604020202020204" pitchFamily="34" charset="0"/>
              </a:rPr>
              <a:t>sit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voluptatem</a:t>
            </a:r>
            <a:r>
              <a:rPr lang="nl-NL" sz="3199">
                <a:latin typeface="Corbel" panose="020B0503020204020204" pitchFamily="34" charset="0"/>
                <a:cs typeface="Arial" panose="020B0604020202020204" pitchFamily="34" charset="0"/>
              </a:rPr>
              <a:t> </a:t>
            </a:r>
          </a:p>
          <a:p>
            <a:pPr marL="571474" indent="-571474">
              <a:buFontTx/>
              <a:buChar char="-"/>
            </a:pPr>
            <a:r>
              <a:rPr lang="nl-NL" sz="3199" err="1">
                <a:latin typeface="Corbel" panose="020B0503020204020204" pitchFamily="34" charset="0"/>
                <a:cs typeface="Arial" panose="020B0604020202020204" pitchFamily="34" charset="0"/>
              </a:rPr>
              <a:t>Accusantium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doloremque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laudantium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totam</a:t>
            </a:r>
            <a:r>
              <a:rPr lang="nl-NL" sz="3199">
                <a:latin typeface="Corbel" panose="020B0503020204020204" pitchFamily="34" charset="0"/>
                <a:cs typeface="Arial" panose="020B0604020202020204" pitchFamily="34" charset="0"/>
              </a:rPr>
              <a:t> rem </a:t>
            </a:r>
            <a:r>
              <a:rPr lang="nl-NL" sz="3199" err="1">
                <a:latin typeface="Corbel" panose="020B0503020204020204" pitchFamily="34" charset="0"/>
                <a:cs typeface="Arial" panose="020B0604020202020204" pitchFamily="34" charset="0"/>
              </a:rPr>
              <a:t>aperiam</a:t>
            </a:r>
            <a:r>
              <a:rPr lang="nl-NL" sz="3199">
                <a:latin typeface="Corbel" panose="020B0503020204020204" pitchFamily="34" charset="0"/>
                <a:cs typeface="Arial" panose="020B0604020202020204" pitchFamily="34" charset="0"/>
              </a:rPr>
              <a:t>. </a:t>
            </a:r>
          </a:p>
        </p:txBody>
      </p:sp>
      <p:sp>
        <p:nvSpPr>
          <p:cNvPr id="57" name="TextBox 56">
            <a:extLst>
              <a:ext uri="{FF2B5EF4-FFF2-40B4-BE49-F238E27FC236}">
                <a16:creationId xmlns:a16="http://schemas.microsoft.com/office/drawing/2014/main" id="{AB651ADB-1803-2D08-4A80-0708B28E3B7E}"/>
              </a:ext>
            </a:extLst>
          </p:cNvPr>
          <p:cNvSpPr txBox="1"/>
          <p:nvPr/>
        </p:nvSpPr>
        <p:spPr>
          <a:xfrm>
            <a:off x="6584669" y="17576789"/>
            <a:ext cx="9629007" cy="461665"/>
          </a:xfrm>
          <a:prstGeom prst="rect">
            <a:avLst/>
          </a:prstGeom>
          <a:noFill/>
          <a:ln>
            <a:noFill/>
          </a:ln>
        </p:spPr>
        <p:txBody>
          <a:bodyPr wrap="square" rtlCol="0">
            <a:spAutoFit/>
          </a:bodyPr>
          <a:lstStyle/>
          <a:p>
            <a:r>
              <a:rPr lang="en-US" sz="2400">
                <a:latin typeface="Corbel" panose="020B0503020204020204" pitchFamily="34" charset="0"/>
                <a:cs typeface="Arial" panose="020B0604020202020204" pitchFamily="34" charset="0"/>
              </a:rPr>
              <a:t>Figure 1. Please add attractive pictures showcasing your work</a:t>
            </a:r>
            <a:endParaRPr lang="nl-NL" sz="2400">
              <a:latin typeface="Corbel" panose="020B0503020204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21A009D4-9746-06BA-21AD-E1C2810A0969}"/>
              </a:ext>
            </a:extLst>
          </p:cNvPr>
          <p:cNvGrpSpPr>
            <a:grpSpLocks noGrp="1" noUngrp="1" noRot="1" noMove="1" noResize="1"/>
          </p:cNvGrpSpPr>
          <p:nvPr/>
        </p:nvGrpSpPr>
        <p:grpSpPr>
          <a:xfrm>
            <a:off x="-431007" y="30141465"/>
            <a:ext cx="22271832" cy="614306"/>
            <a:chOff x="-431007" y="30141465"/>
            <a:chExt cx="22271832" cy="614306"/>
          </a:xfrm>
        </p:grpSpPr>
        <p:grpSp>
          <p:nvGrpSpPr>
            <p:cNvPr id="1035" name="Group 1034">
              <a:extLst>
                <a:ext uri="{FF2B5EF4-FFF2-40B4-BE49-F238E27FC236}">
                  <a16:creationId xmlns:a16="http://schemas.microsoft.com/office/drawing/2014/main" id="{C42FA1FA-158C-122D-40D6-3FB73D3548CE}"/>
                </a:ext>
              </a:extLst>
            </p:cNvPr>
            <p:cNvGrpSpPr>
              <a:grpSpLocks noGrp="1" noUngrp="1" noRot="1" noMove="1" noResize="1"/>
            </p:cNvGrpSpPr>
            <p:nvPr/>
          </p:nvGrpSpPr>
          <p:grpSpPr>
            <a:xfrm rot="16200000">
              <a:off x="-358180" y="30083721"/>
              <a:ext cx="380603" cy="526257"/>
              <a:chOff x="-297260" y="-428627"/>
              <a:chExt cx="380603" cy="526257"/>
            </a:xfrm>
          </p:grpSpPr>
          <p:cxnSp>
            <p:nvCxnSpPr>
              <p:cNvPr id="1036" name="Straight Connector 1035">
                <a:extLst>
                  <a:ext uri="{FF2B5EF4-FFF2-40B4-BE49-F238E27FC236}">
                    <a16:creationId xmlns:a16="http://schemas.microsoft.com/office/drawing/2014/main" id="{A91BABFC-14E4-9B27-FE9F-878C554E4AF0}"/>
                  </a:ext>
                </a:extLst>
              </p:cNvPr>
              <p:cNvCxnSpPr>
                <a:cxnSpLocks noGrp="1" noRot="1" noMove="1" noResize="1" noEditPoints="1" noAdjustHandles="1" noChangeArrowheads="1" noChangeShapeType="1"/>
              </p:cNvCxnSpPr>
              <p:nvPr/>
            </p:nvCxnSpPr>
            <p:spPr>
              <a:xfrm rot="5400000" flipH="1">
                <a:off x="-263129" y="-165498"/>
                <a:ext cx="526257"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BC512480-74A7-8856-1702-52794FA73185}"/>
                  </a:ext>
                </a:extLst>
              </p:cNvPr>
              <p:cNvCxnSpPr>
                <a:cxnSpLocks noGrp="1" noRot="1" noMove="1" noResize="1" noEditPoints="1" noAdjustHandles="1" noChangeArrowheads="1" noChangeShapeType="1"/>
              </p:cNvCxnSpPr>
              <p:nvPr/>
            </p:nvCxnSpPr>
            <p:spPr>
              <a:xfrm rot="5400000">
                <a:off x="-106958" y="-190302"/>
                <a:ext cx="0" cy="380603"/>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38" name="Straight Arrow Connector 1037">
                <a:extLst>
                  <a:ext uri="{FF2B5EF4-FFF2-40B4-BE49-F238E27FC236}">
                    <a16:creationId xmlns:a16="http://schemas.microsoft.com/office/drawing/2014/main" id="{59001D56-71CB-B252-EB3A-E44C6AF14F3C}"/>
                  </a:ext>
                </a:extLst>
              </p:cNvPr>
              <p:cNvCxnSpPr>
                <a:cxnSpLocks noGrp="1" noRot="1" noMove="1" noResize="1" noEditPoints="1" noAdjustHandles="1" noChangeArrowheads="1" noChangeShapeType="1"/>
              </p:cNvCxnSpPr>
              <p:nvPr/>
            </p:nvCxnSpPr>
            <p:spPr>
              <a:xfrm>
                <a:off x="-180975" y="-171450"/>
                <a:ext cx="180975" cy="171450"/>
              </a:xfrm>
              <a:prstGeom prst="straightConnector1">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039" name="Group 1038">
              <a:extLst>
                <a:ext uri="{FF2B5EF4-FFF2-40B4-BE49-F238E27FC236}">
                  <a16:creationId xmlns:a16="http://schemas.microsoft.com/office/drawing/2014/main" id="{9C70C9C5-18EE-B351-0D00-10A907E2CAEF}"/>
                </a:ext>
              </a:extLst>
            </p:cNvPr>
            <p:cNvGrpSpPr>
              <a:grpSpLocks noGrp="1" noUngrp="1" noRot="1" noMove="1" noResize="1"/>
            </p:cNvGrpSpPr>
            <p:nvPr/>
          </p:nvGrpSpPr>
          <p:grpSpPr>
            <a:xfrm rot="10800000">
              <a:off x="21297899" y="30141465"/>
              <a:ext cx="542926" cy="614306"/>
              <a:chOff x="-459582" y="-516675"/>
              <a:chExt cx="542926" cy="614306"/>
            </a:xfrm>
          </p:grpSpPr>
          <p:cxnSp>
            <p:nvCxnSpPr>
              <p:cNvPr id="1040" name="Straight Connector 1039">
                <a:extLst>
                  <a:ext uri="{FF2B5EF4-FFF2-40B4-BE49-F238E27FC236}">
                    <a16:creationId xmlns:a16="http://schemas.microsoft.com/office/drawing/2014/main" id="{2D8DA837-D48C-CA8F-4A03-ECB1C00BFA13}"/>
                  </a:ext>
                </a:extLst>
              </p:cNvPr>
              <p:cNvCxnSpPr>
                <a:cxnSpLocks noGrp="1" noRot="1" noMove="1" noResize="1" noEditPoints="1" noAdjustHandles="1" noChangeArrowheads="1" noChangeShapeType="1"/>
              </p:cNvCxnSpPr>
              <p:nvPr/>
            </p:nvCxnSpPr>
            <p:spPr>
              <a:xfrm rot="10800000">
                <a:off x="0" y="-516675"/>
                <a:ext cx="0" cy="614306"/>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41" name="Straight Connector 1040">
                <a:extLst>
                  <a:ext uri="{FF2B5EF4-FFF2-40B4-BE49-F238E27FC236}">
                    <a16:creationId xmlns:a16="http://schemas.microsoft.com/office/drawing/2014/main" id="{67A3FD21-54BA-737A-D276-C221FD15CEA9}"/>
                  </a:ext>
                </a:extLst>
              </p:cNvPr>
              <p:cNvCxnSpPr>
                <a:cxnSpLocks noGrp="1" noRot="1" noMove="1" noResize="1" noEditPoints="1" noAdjustHandles="1" noChangeArrowheads="1" noChangeShapeType="1"/>
              </p:cNvCxnSpPr>
              <p:nvPr/>
            </p:nvCxnSpPr>
            <p:spPr>
              <a:xfrm rot="10800000">
                <a:off x="-459582" y="0"/>
                <a:ext cx="542926"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42" name="Straight Arrow Connector 1041">
                <a:extLst>
                  <a:ext uri="{FF2B5EF4-FFF2-40B4-BE49-F238E27FC236}">
                    <a16:creationId xmlns:a16="http://schemas.microsoft.com/office/drawing/2014/main" id="{E8665F53-848A-1731-2132-D4C1D9DF2A8C}"/>
                  </a:ext>
                </a:extLst>
              </p:cNvPr>
              <p:cNvCxnSpPr>
                <a:cxnSpLocks noGrp="1" noRot="1" noMove="1" noResize="1" noEditPoints="1" noAdjustHandles="1" noChangeArrowheads="1" noChangeShapeType="1"/>
              </p:cNvCxnSpPr>
              <p:nvPr/>
            </p:nvCxnSpPr>
            <p:spPr>
              <a:xfrm>
                <a:off x="-180975" y="-171450"/>
                <a:ext cx="180975" cy="171450"/>
              </a:xfrm>
              <a:prstGeom prst="straightConnector1">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sp>
        <p:nvSpPr>
          <p:cNvPr id="1055" name="Rectangle 1054">
            <a:extLst>
              <a:ext uri="{FF2B5EF4-FFF2-40B4-BE49-F238E27FC236}">
                <a16:creationId xmlns:a16="http://schemas.microsoft.com/office/drawing/2014/main" id="{5D03EFEF-727C-A8AA-67ED-E71E2E5AF25D}"/>
              </a:ext>
            </a:extLst>
          </p:cNvPr>
          <p:cNvSpPr>
            <a:spLocks noGrp="1" noRot="1" noMove="1" noResize="1" noEditPoints="1" noAdjustHandles="1" noChangeArrowheads="1" noChangeShapeType="1"/>
          </p:cNvSpPr>
          <p:nvPr/>
        </p:nvSpPr>
        <p:spPr>
          <a:xfrm>
            <a:off x="2561684" y="4143652"/>
            <a:ext cx="317617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025" name="Group 1024">
            <a:extLst>
              <a:ext uri="{FF2B5EF4-FFF2-40B4-BE49-F238E27FC236}">
                <a16:creationId xmlns:a16="http://schemas.microsoft.com/office/drawing/2014/main" id="{A005A502-5D65-ED50-2453-2EDBEF9621DD}"/>
              </a:ext>
            </a:extLst>
          </p:cNvPr>
          <p:cNvGrpSpPr/>
          <p:nvPr/>
        </p:nvGrpSpPr>
        <p:grpSpPr>
          <a:xfrm>
            <a:off x="-749300" y="-304800"/>
            <a:ext cx="832644" cy="402431"/>
            <a:chOff x="-749300" y="-304800"/>
            <a:chExt cx="832644" cy="402431"/>
          </a:xfrm>
        </p:grpSpPr>
        <p:cxnSp>
          <p:nvCxnSpPr>
            <p:cNvPr id="12" name="Straight Connector 11">
              <a:extLst>
                <a:ext uri="{FF2B5EF4-FFF2-40B4-BE49-F238E27FC236}">
                  <a16:creationId xmlns:a16="http://schemas.microsoft.com/office/drawing/2014/main" id="{9AA448B5-FB1B-A025-078E-1B6C1BAAF727}"/>
                </a:ext>
              </a:extLst>
            </p:cNvPr>
            <p:cNvCxnSpPr>
              <a:cxnSpLocks/>
            </p:cNvCxnSpPr>
            <p:nvPr/>
          </p:nvCxnSpPr>
          <p:spPr>
            <a:xfrm flipV="1">
              <a:off x="0" y="-304800"/>
              <a:ext cx="0" cy="402431"/>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AF313C-60A4-223B-C132-3A1C0D4089FA}"/>
                </a:ext>
              </a:extLst>
            </p:cNvPr>
            <p:cNvCxnSpPr>
              <a:cxnSpLocks/>
            </p:cNvCxnSpPr>
            <p:nvPr/>
          </p:nvCxnSpPr>
          <p:spPr>
            <a:xfrm flipH="1">
              <a:off x="-749300" y="0"/>
              <a:ext cx="832644"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F279A91-8F5F-0072-B954-68B3C02898F0}"/>
                </a:ext>
              </a:extLst>
            </p:cNvPr>
            <p:cNvCxnSpPr>
              <a:cxnSpLocks/>
            </p:cNvCxnSpPr>
            <p:nvPr/>
          </p:nvCxnSpPr>
          <p:spPr>
            <a:xfrm>
              <a:off x="-180975" y="-171450"/>
              <a:ext cx="180975" cy="171450"/>
            </a:xfrm>
            <a:prstGeom prst="straightConnector1">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031" name="Group 1030">
            <a:extLst>
              <a:ext uri="{FF2B5EF4-FFF2-40B4-BE49-F238E27FC236}">
                <a16:creationId xmlns:a16="http://schemas.microsoft.com/office/drawing/2014/main" id="{76A2C42B-F33F-244B-22EE-FA7ABE568F25}"/>
              </a:ext>
            </a:extLst>
          </p:cNvPr>
          <p:cNvGrpSpPr/>
          <p:nvPr/>
        </p:nvGrpSpPr>
        <p:grpSpPr>
          <a:xfrm rot="5400000">
            <a:off x="21460133" y="-655549"/>
            <a:ext cx="566519" cy="912416"/>
            <a:chOff x="-483175" y="-814785"/>
            <a:chExt cx="566519" cy="912416"/>
          </a:xfrm>
        </p:grpSpPr>
        <p:cxnSp>
          <p:nvCxnSpPr>
            <p:cNvPr id="1032" name="Straight Connector 1031">
              <a:extLst>
                <a:ext uri="{FF2B5EF4-FFF2-40B4-BE49-F238E27FC236}">
                  <a16:creationId xmlns:a16="http://schemas.microsoft.com/office/drawing/2014/main" id="{D53E4A8E-05E0-7F5A-6BB8-839737B6BC36}"/>
                </a:ext>
              </a:extLst>
            </p:cNvPr>
            <p:cNvCxnSpPr>
              <a:cxnSpLocks/>
            </p:cNvCxnSpPr>
            <p:nvPr/>
          </p:nvCxnSpPr>
          <p:spPr>
            <a:xfrm rot="16200000">
              <a:off x="-456208" y="-358577"/>
              <a:ext cx="912416"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785AEDC1-CDCA-9526-0D14-CD2171BB2217}"/>
                </a:ext>
              </a:extLst>
            </p:cNvPr>
            <p:cNvCxnSpPr>
              <a:cxnSpLocks/>
            </p:cNvCxnSpPr>
            <p:nvPr/>
          </p:nvCxnSpPr>
          <p:spPr>
            <a:xfrm rot="16200000" flipV="1">
              <a:off x="-199915" y="-283260"/>
              <a:ext cx="0" cy="566519"/>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34" name="Straight Arrow Connector 1033">
              <a:extLst>
                <a:ext uri="{FF2B5EF4-FFF2-40B4-BE49-F238E27FC236}">
                  <a16:creationId xmlns:a16="http://schemas.microsoft.com/office/drawing/2014/main" id="{617DAAF2-38C1-4E81-1DFE-6DFAC94C3FC5}"/>
                </a:ext>
              </a:extLst>
            </p:cNvPr>
            <p:cNvCxnSpPr>
              <a:cxnSpLocks/>
            </p:cNvCxnSpPr>
            <p:nvPr/>
          </p:nvCxnSpPr>
          <p:spPr>
            <a:xfrm>
              <a:off x="-180975" y="-171450"/>
              <a:ext cx="180975" cy="171450"/>
            </a:xfrm>
            <a:prstGeom prst="straightConnector1">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F8C94FD2-62BA-B437-21A5-7DC1C3F53F21}"/>
              </a:ext>
            </a:extLst>
          </p:cNvPr>
          <p:cNvSpPr txBox="1"/>
          <p:nvPr/>
        </p:nvSpPr>
        <p:spPr>
          <a:xfrm>
            <a:off x="604982" y="26812939"/>
            <a:ext cx="19908634" cy="1200329"/>
          </a:xfrm>
          <a:prstGeom prst="rect">
            <a:avLst/>
          </a:prstGeom>
          <a:noFill/>
          <a:ln>
            <a:noFill/>
          </a:ln>
        </p:spPr>
        <p:txBody>
          <a:bodyPr wrap="square" numCol="2" rtlCol="0">
            <a:spAutoFit/>
          </a:bodyPr>
          <a:lstStyle/>
          <a:p>
            <a:pPr marL="342900" indent="-342900">
              <a:buFont typeface="+mj-lt"/>
              <a:buAutoNum type="arabicPeriod"/>
            </a:pPr>
            <a:r>
              <a:rPr lang="en-GB" sz="1200">
                <a:latin typeface="Corbel" panose="020B0503020204020204" pitchFamily="34" charset="0"/>
                <a:ea typeface="Times New Roman" panose="02020603050405020304" pitchFamily="18" charset="0"/>
              </a:rPr>
              <a:t>Brown, T. (2009). </a:t>
            </a:r>
            <a:r>
              <a:rPr lang="en-GB" sz="1200" i="1">
                <a:latin typeface="Corbel" panose="020B0503020204020204" pitchFamily="34" charset="0"/>
                <a:ea typeface="Times New Roman" panose="02020603050405020304" pitchFamily="18" charset="0"/>
              </a:rPr>
              <a:t>Change by design: How design thinking transforms organizations and inspires innovation.</a:t>
            </a:r>
            <a:r>
              <a:rPr lang="en-GB" sz="1200">
                <a:latin typeface="Corbel" panose="020B0503020204020204" pitchFamily="34" charset="0"/>
                <a:ea typeface="Times New Roman" panose="02020603050405020304" pitchFamily="18" charset="0"/>
              </a:rPr>
              <a:t> Harper Collins Publishers: New York. </a:t>
            </a:r>
          </a:p>
          <a:p>
            <a:pPr marL="342900" indent="-342900">
              <a:buFont typeface="+mj-lt"/>
              <a:buAutoNum type="arabicPeriod"/>
            </a:pPr>
            <a:r>
              <a:rPr lang="en-US" sz="1200" err="1">
                <a:latin typeface="Corbel" panose="020B0503020204020204" pitchFamily="34" charset="0"/>
                <a:cs typeface="Arial" panose="020B0604020202020204" pitchFamily="34" charset="0"/>
              </a:rPr>
              <a:t>Esram</a:t>
            </a:r>
            <a:r>
              <a:rPr lang="en-US" sz="1200">
                <a:latin typeface="Corbel" panose="020B0503020204020204" pitchFamily="34" charset="0"/>
                <a:cs typeface="Arial" panose="020B0604020202020204" pitchFamily="34" charset="0"/>
              </a:rPr>
              <a:t>, T. &amp;. (2007). Comparison of Photovoltaic Array Maximum Power Point Tracking Techniques. IEEE Transactions on Energy Conversion, pp. 439–449</a:t>
            </a:r>
          </a:p>
          <a:p>
            <a:pPr marL="342900" indent="-342900">
              <a:buFont typeface="+mj-lt"/>
              <a:buAutoNum type="arabicPeriod"/>
            </a:pPr>
            <a:r>
              <a:rPr lang="nl-NL" sz="1200" err="1">
                <a:latin typeface="Corbel" panose="020B0503020204020204" pitchFamily="34" charset="0"/>
                <a:cs typeface="Arial" panose="020B0604020202020204" pitchFamily="34" charset="0"/>
              </a:rPr>
              <a:t>Golroodbari</a:t>
            </a:r>
            <a:r>
              <a:rPr lang="nl-NL" sz="1200">
                <a:latin typeface="Corbel" panose="020B0503020204020204" pitchFamily="34" charset="0"/>
                <a:cs typeface="Arial" panose="020B0604020202020204" pitchFamily="34" charset="0"/>
              </a:rPr>
              <a:t>, S. Z. M., de Waal, A. C., &amp; van </a:t>
            </a:r>
            <a:r>
              <a:rPr lang="nl-NL" sz="1200" err="1">
                <a:latin typeface="Corbel" panose="020B0503020204020204" pitchFamily="34" charset="0"/>
                <a:cs typeface="Arial" panose="020B0604020202020204" pitchFamily="34" charset="0"/>
              </a:rPr>
              <a:t>Sark</a:t>
            </a:r>
            <a:r>
              <a:rPr lang="nl-NL" sz="1200">
                <a:latin typeface="Corbel" panose="020B0503020204020204" pitchFamily="34" charset="0"/>
                <a:cs typeface="Arial" panose="020B0604020202020204" pitchFamily="34" charset="0"/>
              </a:rPr>
              <a:t>, W. G. (2019). </a:t>
            </a:r>
            <a:r>
              <a:rPr lang="nl-NL" sz="1200" err="1">
                <a:latin typeface="Corbel" panose="020B0503020204020204" pitchFamily="34" charset="0"/>
                <a:cs typeface="Arial" panose="020B0604020202020204" pitchFamily="34" charset="0"/>
              </a:rPr>
              <a:t>Proof</a:t>
            </a:r>
            <a:r>
              <a:rPr lang="nl-NL" sz="1200">
                <a:latin typeface="Corbel" panose="020B0503020204020204" pitchFamily="34" charset="0"/>
                <a:cs typeface="Arial" panose="020B0604020202020204" pitchFamily="34" charset="0"/>
              </a:rPr>
              <a:t> of concept </a:t>
            </a:r>
            <a:r>
              <a:rPr lang="nl-NL" sz="1200" err="1">
                <a:latin typeface="Corbel" panose="020B0503020204020204" pitchFamily="34" charset="0"/>
                <a:cs typeface="Arial" panose="020B0604020202020204" pitchFamily="34" charset="0"/>
              </a:rPr>
              <a:t>for</a:t>
            </a:r>
            <a:r>
              <a:rPr lang="nl-NL" sz="1200">
                <a:latin typeface="Corbel" panose="020B0503020204020204" pitchFamily="34" charset="0"/>
                <a:cs typeface="Arial" panose="020B0604020202020204" pitchFamily="34" charset="0"/>
              </a:rPr>
              <a:t> a </a:t>
            </a:r>
            <a:r>
              <a:rPr lang="nl-NL" sz="1200" err="1">
                <a:latin typeface="Corbel" panose="020B0503020204020204" pitchFamily="34" charset="0"/>
                <a:cs typeface="Arial" panose="020B0604020202020204" pitchFamily="34" charset="0"/>
              </a:rPr>
              <a:t>novel</a:t>
            </a:r>
            <a:r>
              <a:rPr lang="nl-NL" sz="1200">
                <a:latin typeface="Corbel" panose="020B0503020204020204" pitchFamily="34" charset="0"/>
                <a:cs typeface="Arial" panose="020B0604020202020204" pitchFamily="34" charset="0"/>
              </a:rPr>
              <a:t> </a:t>
            </a:r>
            <a:r>
              <a:rPr lang="nl-NL" sz="1200" err="1">
                <a:latin typeface="Corbel" panose="020B0503020204020204" pitchFamily="34" charset="0"/>
                <a:cs typeface="Arial" panose="020B0604020202020204" pitchFamily="34" charset="0"/>
              </a:rPr>
              <a:t>and</a:t>
            </a:r>
            <a:r>
              <a:rPr lang="nl-NL" sz="1200">
                <a:latin typeface="Corbel" panose="020B0503020204020204" pitchFamily="34" charset="0"/>
                <a:cs typeface="Arial" panose="020B0604020202020204" pitchFamily="34" charset="0"/>
              </a:rPr>
              <a:t> smart </a:t>
            </a:r>
            <a:r>
              <a:rPr lang="nl-NL" sz="1200" err="1">
                <a:latin typeface="Corbel" panose="020B0503020204020204" pitchFamily="34" charset="0"/>
                <a:cs typeface="Arial" panose="020B0604020202020204" pitchFamily="34" charset="0"/>
              </a:rPr>
              <a:t>shade</a:t>
            </a:r>
            <a:r>
              <a:rPr lang="nl-NL" sz="1200">
                <a:latin typeface="Corbel" panose="020B0503020204020204" pitchFamily="34" charset="0"/>
                <a:cs typeface="Arial" panose="020B0604020202020204" pitchFamily="34" charset="0"/>
              </a:rPr>
              <a:t> </a:t>
            </a:r>
            <a:r>
              <a:rPr lang="nl-NL" sz="1200" err="1">
                <a:latin typeface="Corbel" panose="020B0503020204020204" pitchFamily="34" charset="0"/>
                <a:cs typeface="Arial" panose="020B0604020202020204" pitchFamily="34" charset="0"/>
              </a:rPr>
              <a:t>resilient</a:t>
            </a:r>
            <a:r>
              <a:rPr lang="nl-NL" sz="1200">
                <a:latin typeface="Corbel" panose="020B0503020204020204" pitchFamily="34" charset="0"/>
                <a:cs typeface="Arial" panose="020B0604020202020204" pitchFamily="34" charset="0"/>
              </a:rPr>
              <a:t> </a:t>
            </a:r>
            <a:r>
              <a:rPr lang="nl-NL" sz="1200" err="1">
                <a:latin typeface="Corbel" panose="020B0503020204020204" pitchFamily="34" charset="0"/>
                <a:cs typeface="Arial" panose="020B0604020202020204" pitchFamily="34" charset="0"/>
              </a:rPr>
              <a:t>photovoltaic</a:t>
            </a:r>
            <a:r>
              <a:rPr lang="nl-NL" sz="1200">
                <a:latin typeface="Corbel" panose="020B0503020204020204" pitchFamily="34" charset="0"/>
                <a:cs typeface="Arial" panose="020B0604020202020204" pitchFamily="34" charset="0"/>
              </a:rPr>
              <a:t> module. IET </a:t>
            </a:r>
            <a:r>
              <a:rPr lang="nl-NL" sz="1200" err="1">
                <a:latin typeface="Corbel" panose="020B0503020204020204" pitchFamily="34" charset="0"/>
                <a:cs typeface="Arial" panose="020B0604020202020204" pitchFamily="34" charset="0"/>
              </a:rPr>
              <a:t>Renewable</a:t>
            </a:r>
            <a:r>
              <a:rPr lang="nl-NL" sz="1200">
                <a:latin typeface="Corbel" panose="020B0503020204020204" pitchFamily="34" charset="0"/>
                <a:cs typeface="Arial" panose="020B0604020202020204" pitchFamily="34" charset="0"/>
              </a:rPr>
              <a:t> Power </a:t>
            </a:r>
            <a:r>
              <a:rPr lang="nl-NL" sz="1200" err="1">
                <a:latin typeface="Corbel" panose="020B0503020204020204" pitchFamily="34" charset="0"/>
                <a:cs typeface="Arial" panose="020B0604020202020204" pitchFamily="34" charset="0"/>
              </a:rPr>
              <a:t>Generation</a:t>
            </a:r>
            <a:r>
              <a:rPr lang="nl-NL" sz="1200">
                <a:latin typeface="Corbel" panose="020B0503020204020204" pitchFamily="34" charset="0"/>
                <a:cs typeface="Arial" panose="020B0604020202020204" pitchFamily="34" charset="0"/>
              </a:rPr>
              <a:t>, 13(12), 2184-2194. </a:t>
            </a:r>
          </a:p>
          <a:p>
            <a:pPr marL="342900" indent="-342900">
              <a:buAutoNum type="arabicPeriod"/>
            </a:pPr>
            <a:r>
              <a:rPr lang="en-GB" sz="1200">
                <a:latin typeface="Corbel" panose="020B0503020204020204" pitchFamily="34" charset="0"/>
                <a:ea typeface="Times New Roman" panose="02020603050405020304" pitchFamily="18" charset="0"/>
                <a:cs typeface="Arial" panose="020B0604020202020204" pitchFamily="34" charset="0"/>
              </a:rPr>
              <a:t>European Commission. (n.d.). </a:t>
            </a:r>
            <a:r>
              <a:rPr lang="en-GB" sz="1200" i="1">
                <a:latin typeface="Corbel" panose="020B0503020204020204" pitchFamily="34" charset="0"/>
                <a:ea typeface="Times New Roman" panose="02020603050405020304" pitchFamily="18" charset="0"/>
                <a:cs typeface="Arial" panose="020B0604020202020204" pitchFamily="34" charset="0"/>
              </a:rPr>
              <a:t>Centres of Vocational Excellence.</a:t>
            </a:r>
            <a:r>
              <a:rPr lang="en-GB" sz="1200">
                <a:latin typeface="Corbel" panose="020B0503020204020204" pitchFamily="34" charset="0"/>
                <a:ea typeface="Times New Roman" panose="02020603050405020304" pitchFamily="18" charset="0"/>
                <a:cs typeface="Arial" panose="020B0604020202020204" pitchFamily="34" charset="0"/>
              </a:rPr>
              <a:t> </a:t>
            </a:r>
            <a:r>
              <a:rPr lang="en-GB" sz="1200" u="sng">
                <a:latin typeface="Corbel" panose="020B0503020204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https://ec.europa.eu/social/main.jsp?catId=1501</a:t>
            </a:r>
            <a:endParaRPr lang="en-GB" sz="1200" u="sng">
              <a:latin typeface="Corbel" panose="020B0503020204020204" pitchFamily="34" charset="0"/>
              <a:ea typeface="Times New Roman" panose="02020603050405020304" pitchFamily="18" charset="0"/>
            </a:endParaRPr>
          </a:p>
          <a:p>
            <a:pPr marL="342900" indent="-342900">
              <a:buFontTx/>
              <a:buAutoNum type="arabicPeriod"/>
            </a:pPr>
            <a:r>
              <a:rPr lang="en-US" sz="1200">
                <a:latin typeface="Corbel" panose="020B0503020204020204" pitchFamily="34" charset="0"/>
                <a:ea typeface="Times New Roman" panose="02020603050405020304" pitchFamily="18" charset="0"/>
                <a:cs typeface="Arial" panose="020B0604020202020204" pitchFamily="34" charset="0"/>
              </a:rPr>
              <a:t>European Commission, ET 2020 Working Group on Vocational Education and Training. </a:t>
            </a:r>
            <a:r>
              <a:rPr lang="nl-NL" sz="1200">
                <a:latin typeface="Corbel" panose="020B0503020204020204" pitchFamily="34" charset="0"/>
                <a:ea typeface="Times New Roman" panose="02020603050405020304" pitchFamily="18" charset="0"/>
                <a:cs typeface="Arial" panose="020B0604020202020204" pitchFamily="34" charset="0"/>
              </a:rPr>
              <a:t>(2019). </a:t>
            </a:r>
            <a:r>
              <a:rPr lang="nl-NL" sz="1200" i="1" err="1">
                <a:latin typeface="Corbel" panose="020B0503020204020204" pitchFamily="34" charset="0"/>
                <a:ea typeface="Times New Roman" panose="02020603050405020304" pitchFamily="18" charset="0"/>
                <a:cs typeface="Arial" panose="020B0604020202020204" pitchFamily="34" charset="0"/>
              </a:rPr>
              <a:t>Mapping</a:t>
            </a:r>
            <a:r>
              <a:rPr lang="nl-NL" sz="1200" i="1">
                <a:latin typeface="Corbel" panose="020B0503020204020204" pitchFamily="34" charset="0"/>
                <a:ea typeface="Times New Roman" panose="02020603050405020304" pitchFamily="18" charset="0"/>
                <a:cs typeface="Arial" panose="020B0604020202020204" pitchFamily="34" charset="0"/>
              </a:rPr>
              <a:t> of </a:t>
            </a:r>
            <a:r>
              <a:rPr lang="nl-NL" sz="1200" i="1" err="1">
                <a:latin typeface="Corbel" panose="020B0503020204020204" pitchFamily="34" charset="0"/>
                <a:ea typeface="Times New Roman" panose="02020603050405020304" pitchFamily="18" charset="0"/>
                <a:cs typeface="Arial" panose="020B0604020202020204" pitchFamily="34" charset="0"/>
              </a:rPr>
              <a:t>Centres</a:t>
            </a:r>
            <a:r>
              <a:rPr lang="nl-NL" sz="1200" i="1">
                <a:latin typeface="Corbel" panose="020B0503020204020204" pitchFamily="34" charset="0"/>
                <a:ea typeface="Times New Roman" panose="02020603050405020304" pitchFamily="18" charset="0"/>
                <a:cs typeface="Arial" panose="020B0604020202020204" pitchFamily="34" charset="0"/>
              </a:rPr>
              <a:t> of </a:t>
            </a:r>
            <a:r>
              <a:rPr lang="nl-NL" sz="1200" i="1" err="1">
                <a:latin typeface="Corbel" panose="020B0503020204020204" pitchFamily="34" charset="0"/>
                <a:ea typeface="Times New Roman" panose="02020603050405020304" pitchFamily="18" charset="0"/>
                <a:cs typeface="Arial" panose="020B0604020202020204" pitchFamily="34" charset="0"/>
              </a:rPr>
              <a:t>Vocational</a:t>
            </a:r>
            <a:r>
              <a:rPr lang="nl-NL" sz="1200" i="1">
                <a:latin typeface="Corbel" panose="020B0503020204020204" pitchFamily="34" charset="0"/>
                <a:ea typeface="Times New Roman" panose="02020603050405020304" pitchFamily="18" charset="0"/>
                <a:cs typeface="Arial" panose="020B0604020202020204" pitchFamily="34" charset="0"/>
              </a:rPr>
              <a:t> Excellence (</a:t>
            </a:r>
            <a:r>
              <a:rPr lang="nl-NL" sz="1200" i="1" err="1">
                <a:latin typeface="Corbel" panose="020B0503020204020204" pitchFamily="34" charset="0"/>
                <a:ea typeface="Times New Roman" panose="02020603050405020304" pitchFamily="18" charset="0"/>
                <a:cs typeface="Arial" panose="020B0604020202020204" pitchFamily="34" charset="0"/>
              </a:rPr>
              <a:t>CoVEs</a:t>
            </a:r>
            <a:r>
              <a:rPr lang="nl-NL" sz="1200" i="1">
                <a:latin typeface="Corbel" panose="020B0503020204020204" pitchFamily="34" charset="0"/>
                <a:ea typeface="Times New Roman" panose="02020603050405020304" pitchFamily="18" charset="0"/>
                <a:cs typeface="Arial" panose="020B0604020202020204" pitchFamily="34" charset="0"/>
              </a:rPr>
              <a:t>)</a:t>
            </a:r>
            <a:r>
              <a:rPr lang="nl-NL" sz="1200">
                <a:latin typeface="Corbel" panose="020B0503020204020204" pitchFamily="34" charset="0"/>
                <a:ea typeface="Times New Roman" panose="02020603050405020304" pitchFamily="18" charset="0"/>
                <a:cs typeface="Arial" panose="020B0604020202020204" pitchFamily="34" charset="0"/>
              </a:rPr>
              <a:t>.</a:t>
            </a:r>
          </a:p>
          <a:p>
            <a:pPr marL="342900" indent="-342900">
              <a:buFontTx/>
              <a:buAutoNum type="arabicPeriod"/>
            </a:pPr>
            <a:r>
              <a:rPr lang="es-ES" sz="1200" err="1">
                <a:latin typeface="Corbel" panose="020B0503020204020204" pitchFamily="34" charset="0"/>
                <a:ea typeface="Times New Roman" panose="02020603050405020304" pitchFamily="18" charset="0"/>
              </a:rPr>
              <a:t>European</a:t>
            </a:r>
            <a:r>
              <a:rPr lang="es-ES" sz="1200">
                <a:latin typeface="Corbel" panose="020B0503020204020204" pitchFamily="34" charset="0"/>
                <a:ea typeface="Times New Roman" panose="02020603050405020304" pitchFamily="18" charset="0"/>
              </a:rPr>
              <a:t> Training </a:t>
            </a:r>
            <a:r>
              <a:rPr lang="es-ES" sz="1200" err="1">
                <a:latin typeface="Corbel" panose="020B0503020204020204" pitchFamily="34" charset="0"/>
                <a:ea typeface="Times New Roman" panose="02020603050405020304" pitchFamily="18" charset="0"/>
              </a:rPr>
              <a:t>Foundation</a:t>
            </a:r>
            <a:r>
              <a:rPr lang="es-ES" sz="1200">
                <a:latin typeface="Corbel" panose="020B0503020204020204" pitchFamily="34" charset="0"/>
                <a:ea typeface="Times New Roman" panose="02020603050405020304" pitchFamily="18" charset="0"/>
              </a:rPr>
              <a:t> (2022). </a:t>
            </a:r>
            <a:r>
              <a:rPr lang="es-ES" sz="1200" i="1">
                <a:latin typeface="Corbel" panose="020B0503020204020204" pitchFamily="34" charset="0"/>
                <a:ea typeface="Times New Roman" panose="02020603050405020304" pitchFamily="18" charset="0"/>
              </a:rPr>
              <a:t>ENESAT22 – EFT </a:t>
            </a:r>
            <a:r>
              <a:rPr lang="es-ES" sz="1200" i="1" err="1">
                <a:latin typeface="Corbel" panose="020B0503020204020204" pitchFamily="34" charset="0"/>
                <a:ea typeface="Times New Roman" panose="02020603050405020304" pitchFamily="18" charset="0"/>
              </a:rPr>
              <a:t>Self-Assessment</a:t>
            </a:r>
            <a:r>
              <a:rPr lang="es-ES" sz="1200" i="1">
                <a:latin typeface="Corbel" panose="020B0503020204020204" pitchFamily="34" charset="0"/>
                <a:ea typeface="Times New Roman" panose="02020603050405020304" pitchFamily="18" charset="0"/>
              </a:rPr>
              <a:t> Tool </a:t>
            </a:r>
            <a:r>
              <a:rPr lang="es-ES" sz="1200" i="1" err="1">
                <a:latin typeface="Corbel" panose="020B0503020204020204" pitchFamily="34" charset="0"/>
                <a:ea typeface="Times New Roman" panose="02020603050405020304" pitchFamily="18" charset="0"/>
              </a:rPr>
              <a:t>for</a:t>
            </a:r>
            <a:r>
              <a:rPr lang="es-ES" sz="1200" i="1">
                <a:latin typeface="Corbel" panose="020B0503020204020204" pitchFamily="34" charset="0"/>
                <a:ea typeface="Times New Roman" panose="02020603050405020304" pitchFamily="18" charset="0"/>
              </a:rPr>
              <a:t> </a:t>
            </a:r>
            <a:r>
              <a:rPr lang="es-ES" sz="1200" i="1" err="1">
                <a:latin typeface="Corbel" panose="020B0503020204020204" pitchFamily="34" charset="0"/>
                <a:ea typeface="Times New Roman" panose="02020603050405020304" pitchFamily="18" charset="0"/>
              </a:rPr>
              <a:t>Excellence</a:t>
            </a:r>
            <a:r>
              <a:rPr lang="es-ES" sz="1200" i="1">
                <a:latin typeface="Corbel" panose="020B0503020204020204" pitchFamily="34" charset="0"/>
                <a:ea typeface="Times New Roman" panose="02020603050405020304" pitchFamily="18" charset="0"/>
              </a:rPr>
              <a:t>. </a:t>
            </a:r>
            <a:r>
              <a:rPr lang="en-GB" sz="1200" u="sng">
                <a:latin typeface="Corbel" panose="020B050302020402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https://www.etf.europa.eu/en/what-we-do/self-assessment-centres-vocational-excellence</a:t>
            </a:r>
            <a:endParaRPr lang="en-GB" sz="1200" u="sng">
              <a:latin typeface="Corbel" panose="020B0503020204020204" pitchFamily="34" charset="0"/>
              <a:ea typeface="Calibri" panose="020F0502020204030204" pitchFamily="34" charset="0"/>
              <a:cs typeface="Calibri" panose="020F0502020204030204" pitchFamily="34" charset="0"/>
            </a:endParaRPr>
          </a:p>
          <a:p>
            <a:pPr marL="342900" indent="-342900">
              <a:buFontTx/>
              <a:buAutoNum type="arabicPeriod"/>
            </a:pPr>
            <a:r>
              <a:rPr lang="es-ES" sz="1200" err="1">
                <a:latin typeface="Corbel" panose="020B0503020204020204" pitchFamily="34" charset="0"/>
                <a:ea typeface="Times New Roman" panose="02020603050405020304" pitchFamily="18" charset="0"/>
              </a:rPr>
              <a:t>Katapult</a:t>
            </a:r>
            <a:r>
              <a:rPr lang="es-ES" sz="1200">
                <a:latin typeface="Corbel" panose="020B0503020204020204" pitchFamily="34" charset="0"/>
                <a:ea typeface="Times New Roman" panose="02020603050405020304" pitchFamily="18" charset="0"/>
              </a:rPr>
              <a:t> (2020). </a:t>
            </a:r>
            <a:r>
              <a:rPr lang="es-ES" sz="1200" i="1" err="1">
                <a:latin typeface="Corbel" panose="020B0503020204020204" pitchFamily="34" charset="0"/>
                <a:ea typeface="Times New Roman" panose="02020603050405020304" pitchFamily="18" charset="0"/>
              </a:rPr>
              <a:t>Fasemodel</a:t>
            </a:r>
            <a:r>
              <a:rPr lang="es-ES" sz="1200" i="1">
                <a:latin typeface="Corbel" panose="020B0503020204020204" pitchFamily="34" charset="0"/>
                <a:ea typeface="Times New Roman" panose="02020603050405020304" pitchFamily="18" charset="0"/>
              </a:rPr>
              <a:t> </a:t>
            </a:r>
            <a:r>
              <a:rPr lang="es-ES" sz="1200" i="1" err="1">
                <a:latin typeface="Corbel" panose="020B0503020204020204" pitchFamily="34" charset="0"/>
                <a:ea typeface="Times New Roman" panose="02020603050405020304" pitchFamily="18" charset="0"/>
              </a:rPr>
              <a:t>publiek</a:t>
            </a:r>
            <a:r>
              <a:rPr lang="es-ES" sz="1200" i="1">
                <a:latin typeface="Corbel" panose="020B0503020204020204" pitchFamily="34" charset="0"/>
                <a:ea typeface="Times New Roman" panose="02020603050405020304" pitchFamily="18" charset="0"/>
              </a:rPr>
              <a:t> </a:t>
            </a:r>
            <a:r>
              <a:rPr lang="es-ES" sz="1200" i="1" err="1">
                <a:latin typeface="Corbel" panose="020B0503020204020204" pitchFamily="34" charset="0"/>
                <a:ea typeface="Times New Roman" panose="02020603050405020304" pitchFamily="18" charset="0"/>
              </a:rPr>
              <a:t>privaat</a:t>
            </a:r>
            <a:r>
              <a:rPr lang="es-ES" sz="1200" i="1">
                <a:latin typeface="Corbel" panose="020B0503020204020204" pitchFamily="34" charset="0"/>
                <a:ea typeface="Times New Roman" panose="02020603050405020304" pitchFamily="18" charset="0"/>
              </a:rPr>
              <a:t> </a:t>
            </a:r>
            <a:r>
              <a:rPr lang="es-ES" sz="1200" i="1" err="1">
                <a:latin typeface="Corbel" panose="020B0503020204020204" pitchFamily="34" charset="0"/>
                <a:ea typeface="Times New Roman" panose="02020603050405020304" pitchFamily="18" charset="0"/>
              </a:rPr>
              <a:t>samenwerken</a:t>
            </a:r>
            <a:r>
              <a:rPr lang="es-ES" sz="1200" i="1">
                <a:latin typeface="Corbel" panose="020B0503020204020204" pitchFamily="34" charset="0"/>
                <a:ea typeface="Times New Roman" panose="02020603050405020304" pitchFamily="18" charset="0"/>
              </a:rPr>
              <a:t> in </a:t>
            </a:r>
            <a:r>
              <a:rPr lang="es-ES" sz="1200" i="1" err="1">
                <a:latin typeface="Corbel" panose="020B0503020204020204" pitchFamily="34" charset="0"/>
                <a:ea typeface="Times New Roman" panose="02020603050405020304" pitchFamily="18" charset="0"/>
              </a:rPr>
              <a:t>het</a:t>
            </a:r>
            <a:r>
              <a:rPr lang="es-ES" sz="1200" i="1">
                <a:latin typeface="Corbel" panose="020B0503020204020204" pitchFamily="34" charset="0"/>
                <a:ea typeface="Times New Roman" panose="02020603050405020304" pitchFamily="18" charset="0"/>
              </a:rPr>
              <a:t> </a:t>
            </a:r>
            <a:r>
              <a:rPr lang="es-ES" sz="1200" i="1" err="1">
                <a:latin typeface="Corbel" panose="020B0503020204020204" pitchFamily="34" charset="0"/>
                <a:ea typeface="Times New Roman" panose="02020603050405020304" pitchFamily="18" charset="0"/>
              </a:rPr>
              <a:t>beroepsonderwijs</a:t>
            </a:r>
            <a:r>
              <a:rPr lang="es-ES" sz="1200" i="1">
                <a:latin typeface="Corbel" panose="020B0503020204020204" pitchFamily="34" charset="0"/>
                <a:ea typeface="Times New Roman" panose="02020603050405020304" pitchFamily="18" charset="0"/>
              </a:rPr>
              <a:t>. </a:t>
            </a:r>
            <a:r>
              <a:rPr lang="es-ES" sz="1200" u="sng">
                <a:latin typeface="Corbel" panose="020B050302020402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https://www.wijzijnkatapult.nl/fasemodel-en-typologieen-van-publiek-private-samenwerking/</a:t>
            </a:r>
            <a:endParaRPr lang="es-ES" sz="1200" u="sng">
              <a:latin typeface="Corbel" panose="020B0503020204020204" pitchFamily="34" charset="0"/>
              <a:ea typeface="Times New Roman" panose="02020603050405020304" pitchFamily="18" charset="0"/>
            </a:endParaRPr>
          </a:p>
          <a:p>
            <a:pPr marL="342900" indent="-342900">
              <a:buFontTx/>
              <a:buAutoNum type="arabicPeriod"/>
            </a:pPr>
            <a:endParaRPr lang="nl-NL" sz="1200">
              <a:latin typeface="Corbel" panose="020B0503020204020204" pitchFamily="34" charset="0"/>
              <a:ea typeface="Times New Roman" panose="02020603050405020304" pitchFamily="18" charset="0"/>
            </a:endParaRPr>
          </a:p>
        </p:txBody>
      </p:sp>
      <p:graphicFrame>
        <p:nvGraphicFramePr>
          <p:cNvPr id="3" name="Tijdelijke aanduiding voor inhoud 3">
            <a:extLst>
              <a:ext uri="{FF2B5EF4-FFF2-40B4-BE49-F238E27FC236}">
                <a16:creationId xmlns:a16="http://schemas.microsoft.com/office/drawing/2014/main" id="{F776F417-FC74-2D68-7062-6CD0CCED50F7}"/>
              </a:ext>
            </a:extLst>
          </p:cNvPr>
          <p:cNvGraphicFramePr>
            <a:graphicFrameLocks noChangeAspect="1"/>
          </p:cNvGraphicFramePr>
          <p:nvPr>
            <p:extLst>
              <p:ext uri="{D42A27DB-BD31-4B8C-83A1-F6EECF244321}">
                <p14:modId xmlns:p14="http://schemas.microsoft.com/office/powerpoint/2010/main" val="2776213722"/>
              </p:ext>
            </p:extLst>
          </p:nvPr>
        </p:nvGraphicFramePr>
        <p:xfrm>
          <a:off x="1408777" y="12722996"/>
          <a:ext cx="18532180" cy="41008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TextBox 19">
            <a:extLst>
              <a:ext uri="{FF2B5EF4-FFF2-40B4-BE49-F238E27FC236}">
                <a16:creationId xmlns:a16="http://schemas.microsoft.com/office/drawing/2014/main" id="{1E3F620B-73A7-B1AF-1BD7-9952BA3AA1E6}"/>
              </a:ext>
            </a:extLst>
          </p:cNvPr>
          <p:cNvSpPr txBox="1">
            <a:spLocks noGrp="1" noRot="1" noMove="1" noResize="1" noEditPoints="1" noAdjustHandles="1" noChangeArrowheads="1" noChangeShapeType="1"/>
          </p:cNvSpPr>
          <p:nvPr/>
        </p:nvSpPr>
        <p:spPr>
          <a:xfrm>
            <a:off x="2561685" y="28492916"/>
            <a:ext cx="5393117" cy="1384995"/>
          </a:xfrm>
          <a:prstGeom prst="rect">
            <a:avLst/>
          </a:prstGeom>
          <a:noFill/>
        </p:spPr>
        <p:txBody>
          <a:bodyPr wrap="square">
            <a:spAutoFit/>
          </a:bodyPr>
          <a:lstStyle/>
          <a:p>
            <a:r>
              <a:rPr lang="en-US" sz="1200">
                <a:solidFill>
                  <a:schemeClr val="bg1"/>
                </a:solidFil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a:t>
            </a:r>
          </a:p>
          <a:p>
            <a:r>
              <a:rPr lang="en-US" sz="1200">
                <a:solidFill>
                  <a:schemeClr val="bg1"/>
                </a:solidFill>
              </a:rPr>
              <a:t>This project has received funding from the European Union's EACEAA- Erasmus+, EU Solidarity Corps. Grant agreement</a:t>
            </a:r>
          </a:p>
          <a:p>
            <a:r>
              <a:rPr lang="en-US" sz="1200">
                <a:solidFill>
                  <a:schemeClr val="bg1"/>
                </a:solidFill>
              </a:rPr>
              <a:t>No 101056147</a:t>
            </a:r>
          </a:p>
        </p:txBody>
      </p:sp>
      <p:pic>
        <p:nvPicPr>
          <p:cNvPr id="23" name="Picture 22">
            <a:extLst>
              <a:ext uri="{FF2B5EF4-FFF2-40B4-BE49-F238E27FC236}">
                <a16:creationId xmlns:a16="http://schemas.microsoft.com/office/drawing/2014/main" id="{0F178DD8-6DEF-FE5B-FAB6-69AD6F8D5972}"/>
              </a:ext>
            </a:extLst>
          </p:cNvPr>
          <p:cNvPicPr>
            <a:picLocks noGrp="1" noRot="1" noMove="1" noResize="1" noEditPoints="1" noAdjustHandles="1" noChangeArrowheads="1" noChangeShapeType="1" noCrop="1"/>
          </p:cNvPicPr>
          <p:nvPr/>
        </p:nvPicPr>
        <p:blipFill>
          <a:blip r:embed="rId10"/>
          <a:stretch>
            <a:fillRect/>
          </a:stretch>
        </p:blipFill>
        <p:spPr>
          <a:xfrm>
            <a:off x="422134" y="28954580"/>
            <a:ext cx="2014535" cy="461665"/>
          </a:xfrm>
          <a:prstGeom prst="rect">
            <a:avLst/>
          </a:prstGeom>
        </p:spPr>
      </p:pic>
      <p:cxnSp>
        <p:nvCxnSpPr>
          <p:cNvPr id="24" name="Straight Connector 23">
            <a:extLst>
              <a:ext uri="{FF2B5EF4-FFF2-40B4-BE49-F238E27FC236}">
                <a16:creationId xmlns:a16="http://schemas.microsoft.com/office/drawing/2014/main" id="{41DEF969-316A-15A6-8A79-967BC2D61772}"/>
              </a:ext>
            </a:extLst>
          </p:cNvPr>
          <p:cNvCxnSpPr>
            <a:cxnSpLocks/>
          </p:cNvCxnSpPr>
          <p:nvPr/>
        </p:nvCxnSpPr>
        <p:spPr>
          <a:xfrm>
            <a:off x="-749300" y="29960491"/>
            <a:ext cx="22590125" cy="87955"/>
          </a:xfrm>
          <a:prstGeom prst="line">
            <a:avLst/>
          </a:prstGeom>
          <a:ln w="12700">
            <a:solidFill>
              <a:srgbClr val="D7DEE5"/>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4E673481-653F-4B07-22DE-44EE40DDA4C4}"/>
              </a:ext>
            </a:extLst>
          </p:cNvPr>
          <p:cNvPicPr>
            <a:picLocks noGrp="1" noRot="1" noMove="1" noResize="1" noEditPoints="1" noAdjustHandles="1" noChangeArrowheads="1" noChangeShapeType="1" noCrop="1"/>
          </p:cNvPicPr>
          <p:nvPr/>
        </p:nvPicPr>
        <p:blipFill>
          <a:blip r:embed="rId11"/>
          <a:srcRect l="2930"/>
          <a:stretch>
            <a:fillRect/>
          </a:stretch>
        </p:blipFill>
        <p:spPr>
          <a:xfrm>
            <a:off x="8563458" y="29039639"/>
            <a:ext cx="4040021" cy="1148865"/>
          </a:xfrm>
          <a:prstGeom prst="rect">
            <a:avLst/>
          </a:prstGeom>
        </p:spPr>
      </p:pic>
      <p:grpSp>
        <p:nvGrpSpPr>
          <p:cNvPr id="42" name="Group 41">
            <a:extLst>
              <a:ext uri="{FF2B5EF4-FFF2-40B4-BE49-F238E27FC236}">
                <a16:creationId xmlns:a16="http://schemas.microsoft.com/office/drawing/2014/main" id="{9CAB15DC-1474-1A43-9178-2693D54199DC}"/>
              </a:ext>
            </a:extLst>
          </p:cNvPr>
          <p:cNvGrpSpPr>
            <a:grpSpLocks noGrp="1" noUngrp="1" noRot="1" noMove="1" noResize="1"/>
          </p:cNvGrpSpPr>
          <p:nvPr/>
        </p:nvGrpSpPr>
        <p:grpSpPr>
          <a:xfrm>
            <a:off x="-749300" y="-482601"/>
            <a:ext cx="22792175" cy="1117429"/>
            <a:chOff x="-749300" y="-482601"/>
            <a:chExt cx="22792175" cy="1117429"/>
          </a:xfrm>
        </p:grpSpPr>
        <p:sp>
          <p:nvSpPr>
            <p:cNvPr id="26" name="Rectangle 25">
              <a:extLst>
                <a:ext uri="{FF2B5EF4-FFF2-40B4-BE49-F238E27FC236}">
                  <a16:creationId xmlns:a16="http://schemas.microsoft.com/office/drawing/2014/main" id="{0B9068BB-DA84-48DE-3E6F-F2FA252EBFDB}"/>
                </a:ext>
              </a:extLst>
            </p:cNvPr>
            <p:cNvSpPr>
              <a:spLocks noGrp="1" noRot="1" noMove="1" noResize="1" noEditPoints="1" noAdjustHandles="1" noChangeArrowheads="1" noChangeShapeType="1"/>
            </p:cNvSpPr>
            <p:nvPr/>
          </p:nvSpPr>
          <p:spPr>
            <a:xfrm>
              <a:off x="-749300" y="-482601"/>
              <a:ext cx="22792175" cy="1117429"/>
            </a:xfrm>
            <a:prstGeom prst="rect">
              <a:avLst/>
            </a:prstGeom>
            <a:solidFill>
              <a:srgbClr val="428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9" name="Straight Connector 28">
              <a:extLst>
                <a:ext uri="{FF2B5EF4-FFF2-40B4-BE49-F238E27FC236}">
                  <a16:creationId xmlns:a16="http://schemas.microsoft.com/office/drawing/2014/main" id="{B4854FC7-9384-7DF4-05FE-2E96B953C098}"/>
                </a:ext>
              </a:extLst>
            </p:cNvPr>
            <p:cNvCxnSpPr>
              <a:cxnSpLocks noGrp="1" noRot="1" noMove="1" noResize="1" noEditPoints="1" noAdjustHandles="1" noChangeArrowheads="1" noChangeShapeType="1"/>
            </p:cNvCxnSpPr>
            <p:nvPr/>
          </p:nvCxnSpPr>
          <p:spPr>
            <a:xfrm>
              <a:off x="-749300" y="191842"/>
              <a:ext cx="22792175" cy="0"/>
            </a:xfrm>
            <a:prstGeom prst="line">
              <a:avLst/>
            </a:prstGeom>
            <a:ln w="12700">
              <a:solidFill>
                <a:srgbClr val="D7DEE5"/>
              </a:solidFill>
            </a:ln>
          </p:spPr>
          <p:style>
            <a:lnRef idx="1">
              <a:schemeClr val="accent1"/>
            </a:lnRef>
            <a:fillRef idx="0">
              <a:schemeClr val="accent1"/>
            </a:fillRef>
            <a:effectRef idx="0">
              <a:schemeClr val="accent1"/>
            </a:effectRef>
            <a:fontRef idx="minor">
              <a:schemeClr val="tx1"/>
            </a:fontRef>
          </p:style>
        </p:cxnSp>
      </p:grpSp>
      <p:pic>
        <p:nvPicPr>
          <p:cNvPr id="30" name="Picture 4">
            <a:extLst>
              <a:ext uri="{FF2B5EF4-FFF2-40B4-BE49-F238E27FC236}">
                <a16:creationId xmlns:a16="http://schemas.microsoft.com/office/drawing/2014/main" id="{40C3DA47-A03C-0568-D2D5-0F42BB39528C}"/>
              </a:ext>
            </a:extLst>
          </p:cNvPr>
          <p:cNvPicPr>
            <a:picLocks noGrp="1" noRot="1" noChangeAspect="1" noMove="1" noResize="1" noEditPoints="1" noAdjustHandles="1" noChangeArrowheads="1" noChangeShapeType="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743245" y="1078465"/>
            <a:ext cx="3649383" cy="10481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2FD07A9-2A01-335A-196C-54380FF62473}"/>
              </a:ext>
            </a:extLst>
          </p:cNvPr>
          <p:cNvSpPr txBox="1"/>
          <p:nvPr/>
        </p:nvSpPr>
        <p:spPr>
          <a:xfrm>
            <a:off x="3994500" y="978867"/>
            <a:ext cx="12947260" cy="1107996"/>
          </a:xfrm>
          <a:prstGeom prst="rect">
            <a:avLst/>
          </a:prstGeom>
          <a:noFill/>
        </p:spPr>
        <p:txBody>
          <a:bodyPr wrap="square" rtlCol="0">
            <a:spAutoFit/>
          </a:bodyPr>
          <a:lstStyle/>
          <a:p>
            <a:pPr algn="ctr"/>
            <a:r>
              <a:rPr lang="nl-NL" sz="6600" b="1" err="1">
                <a:solidFill>
                  <a:srgbClr val="E62158"/>
                </a:solidFill>
                <a:latin typeface="Corbel" panose="020B0503020204020204" pitchFamily="34" charset="0"/>
                <a:cs typeface="Arial" panose="020B0604020202020204" pitchFamily="34" charset="0"/>
              </a:rPr>
              <a:t>Title</a:t>
            </a:r>
            <a:r>
              <a:rPr lang="nl-NL" sz="6600" b="1">
                <a:solidFill>
                  <a:srgbClr val="E62158"/>
                </a:solidFill>
                <a:latin typeface="Corbel" panose="020B0503020204020204" pitchFamily="34" charset="0"/>
                <a:cs typeface="Arial" panose="020B0604020202020204" pitchFamily="34" charset="0"/>
              </a:rPr>
              <a:t> poster </a:t>
            </a:r>
            <a:r>
              <a:rPr lang="nl-NL" sz="6600" b="1" err="1">
                <a:solidFill>
                  <a:srgbClr val="E62158"/>
                </a:solidFill>
                <a:latin typeface="Corbel" panose="020B0503020204020204" pitchFamily="34" charset="0"/>
                <a:cs typeface="Arial" panose="020B0604020202020204" pitchFamily="34" charset="0"/>
              </a:rPr>
              <a:t>title</a:t>
            </a:r>
            <a:r>
              <a:rPr lang="nl-NL" sz="6600" b="1">
                <a:solidFill>
                  <a:srgbClr val="E62158"/>
                </a:solidFill>
                <a:latin typeface="Corbel" panose="020B0503020204020204" pitchFamily="34" charset="0"/>
                <a:cs typeface="Arial" panose="020B0604020202020204" pitchFamily="34" charset="0"/>
              </a:rPr>
              <a:t> poster</a:t>
            </a:r>
          </a:p>
        </p:txBody>
      </p:sp>
    </p:spTree>
    <p:extLst>
      <p:ext uri="{BB962C8B-B14F-4D97-AF65-F5344CB8AC3E}">
        <p14:creationId xmlns:p14="http://schemas.microsoft.com/office/powerpoint/2010/main" val="2771731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A17C6-4ECD-EA05-7303-B0560065340F}"/>
            </a:ext>
          </a:extLst>
        </p:cNvPr>
        <p:cNvGrpSpPr/>
        <p:nvPr/>
      </p:nvGrpSpPr>
      <p:grpSpPr>
        <a:xfrm>
          <a:off x="0" y="0"/>
          <a:ext cx="0" cy="0"/>
          <a:chOff x="0" y="0"/>
          <a:chExt cx="0" cy="0"/>
        </a:xfrm>
      </p:grpSpPr>
      <p:sp>
        <p:nvSpPr>
          <p:cNvPr id="13" name="Rettangolo con angoli arrotondati 14">
            <a:extLst>
              <a:ext uri="{FF2B5EF4-FFF2-40B4-BE49-F238E27FC236}">
                <a16:creationId xmlns:a16="http://schemas.microsoft.com/office/drawing/2014/main" id="{1587C536-8F03-A431-0D4A-13EAF5F0E0D4}"/>
              </a:ext>
            </a:extLst>
          </p:cNvPr>
          <p:cNvSpPr/>
          <p:nvPr/>
        </p:nvSpPr>
        <p:spPr>
          <a:xfrm>
            <a:off x="10691812" y="9346488"/>
            <a:ext cx="10117548" cy="11733201"/>
          </a:xfrm>
          <a:prstGeom prst="roundRect">
            <a:avLst>
              <a:gd name="adj" fmla="val 2999"/>
            </a:avLst>
          </a:prstGeom>
          <a:solidFill>
            <a:srgbClr val="D7D2CB">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endParaRPr lang="it-IT" sz="2400">
              <a:solidFill>
                <a:schemeClr val="tx1"/>
              </a:solidFill>
            </a:endParaRPr>
          </a:p>
        </p:txBody>
      </p:sp>
      <p:sp>
        <p:nvSpPr>
          <p:cNvPr id="6" name="TextBox 5">
            <a:extLst>
              <a:ext uri="{FF2B5EF4-FFF2-40B4-BE49-F238E27FC236}">
                <a16:creationId xmlns:a16="http://schemas.microsoft.com/office/drawing/2014/main" id="{631A9822-A992-8AE9-EF24-0021B1FFF13E}"/>
              </a:ext>
            </a:extLst>
          </p:cNvPr>
          <p:cNvSpPr txBox="1"/>
          <p:nvPr/>
        </p:nvSpPr>
        <p:spPr>
          <a:xfrm>
            <a:off x="3832529" y="2161180"/>
            <a:ext cx="13271203" cy="1200329"/>
          </a:xfrm>
          <a:prstGeom prst="rect">
            <a:avLst/>
          </a:prstGeom>
          <a:noFill/>
        </p:spPr>
        <p:txBody>
          <a:bodyPr wrap="square" rtlCol="0">
            <a:spAutoFit/>
          </a:bodyPr>
          <a:lstStyle/>
          <a:p>
            <a:pPr algn="ctr"/>
            <a:r>
              <a:rPr lang="nl-NL" sz="4000" i="1" err="1">
                <a:solidFill>
                  <a:srgbClr val="458AC9"/>
                </a:solidFill>
                <a:latin typeface="Corbel" panose="020B0503020204020204" pitchFamily="34" charset="0"/>
                <a:cs typeface="Arial" panose="020B0604020202020204" pitchFamily="34" charset="0"/>
              </a:rPr>
              <a:t>Authors</a:t>
            </a:r>
            <a:endParaRPr lang="nl-NL" sz="4000" i="1">
              <a:solidFill>
                <a:srgbClr val="458AC9"/>
              </a:solidFill>
              <a:latin typeface="Corbel" panose="020B0503020204020204" pitchFamily="34" charset="0"/>
              <a:cs typeface="Arial" panose="020B0604020202020204" pitchFamily="34" charset="0"/>
            </a:endParaRPr>
          </a:p>
          <a:p>
            <a:pPr algn="ctr"/>
            <a:r>
              <a:rPr lang="nl-NL" sz="3200" i="1" err="1">
                <a:solidFill>
                  <a:srgbClr val="458AC9"/>
                </a:solidFill>
                <a:latin typeface="Corbel" panose="020B0503020204020204" pitchFamily="34" charset="0"/>
                <a:cs typeface="Arial" panose="020B0604020202020204" pitchFamily="34" charset="0"/>
              </a:rPr>
              <a:t>Affiliation</a:t>
            </a:r>
            <a:endParaRPr lang="nl-NL" sz="3200" i="1">
              <a:solidFill>
                <a:srgbClr val="458AC9"/>
              </a:solidFill>
              <a:latin typeface="Corbel" panose="020B0503020204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D5F86B24-AE0B-737A-359A-1BFEF2826CBB}"/>
              </a:ext>
            </a:extLst>
          </p:cNvPr>
          <p:cNvSpPr txBox="1"/>
          <p:nvPr/>
        </p:nvSpPr>
        <p:spPr>
          <a:xfrm>
            <a:off x="1300027" y="7786765"/>
            <a:ext cx="18851418" cy="923330"/>
          </a:xfrm>
          <a:prstGeom prst="rect">
            <a:avLst/>
          </a:prstGeom>
          <a:noFill/>
        </p:spPr>
        <p:txBody>
          <a:bodyPr wrap="square" rtlCol="0">
            <a:spAutoFit/>
          </a:bodyPr>
          <a:lstStyle/>
          <a:p>
            <a:pPr algn="ctr"/>
            <a:r>
              <a:rPr lang="nl-NL" sz="5400" b="1">
                <a:solidFill>
                  <a:srgbClr val="458AC9"/>
                </a:solidFill>
                <a:latin typeface="Corbel" panose="020B0503020204020204" pitchFamily="34" charset="0"/>
                <a:cs typeface="Arial" panose="020B0604020202020204" pitchFamily="34" charset="0"/>
              </a:rPr>
              <a:t>“</a:t>
            </a:r>
            <a:r>
              <a:rPr lang="nl-NL" sz="5400" b="1" err="1">
                <a:solidFill>
                  <a:srgbClr val="458AC9"/>
                </a:solidFill>
                <a:latin typeface="Corbel" panose="020B0503020204020204" pitchFamily="34" charset="0"/>
                <a:cs typeface="Arial" panose="020B0604020202020204" pitchFamily="34" charset="0"/>
              </a:rPr>
              <a:t>Attractive</a:t>
            </a:r>
            <a:r>
              <a:rPr lang="nl-NL" sz="5400" b="1">
                <a:solidFill>
                  <a:srgbClr val="458AC9"/>
                </a:solidFill>
                <a:latin typeface="Corbel" panose="020B0503020204020204" pitchFamily="34" charset="0"/>
                <a:cs typeface="Arial" panose="020B0604020202020204" pitchFamily="34" charset="0"/>
              </a:rPr>
              <a:t> quote or highlight of </a:t>
            </a:r>
            <a:r>
              <a:rPr lang="nl-NL" sz="5400" b="1" err="1">
                <a:solidFill>
                  <a:srgbClr val="458AC9"/>
                </a:solidFill>
                <a:latin typeface="Corbel" panose="020B0503020204020204" pitchFamily="34" charset="0"/>
                <a:cs typeface="Arial" panose="020B0604020202020204" pitchFamily="34" charset="0"/>
              </a:rPr>
              <a:t>results</a:t>
            </a:r>
            <a:r>
              <a:rPr lang="nl-NL" sz="5400" b="1">
                <a:solidFill>
                  <a:srgbClr val="458AC9"/>
                </a:solidFill>
                <a:latin typeface="Corbel" panose="020B0503020204020204" pitchFamily="34" charset="0"/>
                <a:cs typeface="Arial" panose="020B0604020202020204" pitchFamily="34" charset="0"/>
              </a:rPr>
              <a:t>”</a:t>
            </a:r>
          </a:p>
        </p:txBody>
      </p:sp>
      <p:sp>
        <p:nvSpPr>
          <p:cNvPr id="22" name="TextBox 21">
            <a:extLst>
              <a:ext uri="{FF2B5EF4-FFF2-40B4-BE49-F238E27FC236}">
                <a16:creationId xmlns:a16="http://schemas.microsoft.com/office/drawing/2014/main" id="{4A81FD4E-0935-BB96-993B-60A3FC51F274}"/>
              </a:ext>
            </a:extLst>
          </p:cNvPr>
          <p:cNvSpPr txBox="1"/>
          <p:nvPr/>
        </p:nvSpPr>
        <p:spPr>
          <a:xfrm>
            <a:off x="604982" y="4690459"/>
            <a:ext cx="19698892" cy="2800767"/>
          </a:xfrm>
          <a:prstGeom prst="rect">
            <a:avLst/>
          </a:prstGeom>
          <a:noFill/>
          <a:ln>
            <a:noFill/>
          </a:ln>
        </p:spPr>
        <p:txBody>
          <a:bodyPr wrap="square" rtlCol="0">
            <a:spAutoFit/>
          </a:bodyPr>
          <a:lstStyle/>
          <a:p>
            <a:r>
              <a:rPr lang="nl-NL" sz="4000">
                <a:latin typeface="Corbel" panose="020B0503020204020204" pitchFamily="34" charset="0"/>
                <a:cs typeface="Arial" panose="020B0604020202020204" pitchFamily="34" charset="0"/>
              </a:rPr>
              <a:t>[</a:t>
            </a:r>
            <a:r>
              <a:rPr lang="nl-NL" sz="4400" err="1">
                <a:latin typeface="Corbel" panose="020B0503020204020204" pitchFamily="34" charset="0"/>
                <a:cs typeface="Arial" panose="020B0604020202020204" pitchFamily="34" charset="0"/>
              </a:rPr>
              <a:t>Please</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write</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an</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introduction</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with</a:t>
            </a:r>
            <a:r>
              <a:rPr lang="nl-NL" sz="4400">
                <a:latin typeface="Corbel" panose="020B0503020204020204" pitchFamily="34" charset="0"/>
                <a:cs typeface="Arial" panose="020B0604020202020204" pitchFamily="34" charset="0"/>
              </a:rPr>
              <a:t> goal or question here] </a:t>
            </a:r>
            <a:r>
              <a:rPr lang="nl-NL" sz="4400" err="1">
                <a:latin typeface="Corbel" panose="020B0503020204020204" pitchFamily="34" charset="0"/>
                <a:cs typeface="Arial" panose="020B0604020202020204" pitchFamily="34" charset="0"/>
              </a:rPr>
              <a:t>Lorem</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ipsum</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dolor</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sit</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amet</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consectetur</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adipiscing</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elit</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sed</a:t>
            </a:r>
            <a:r>
              <a:rPr lang="nl-NL" sz="4400">
                <a:latin typeface="Corbel" panose="020B0503020204020204" pitchFamily="34" charset="0"/>
                <a:cs typeface="Arial" panose="020B0604020202020204" pitchFamily="34" charset="0"/>
              </a:rPr>
              <a:t> do </a:t>
            </a:r>
            <a:r>
              <a:rPr lang="nl-NL" sz="4400" err="1">
                <a:latin typeface="Corbel" panose="020B0503020204020204" pitchFamily="34" charset="0"/>
                <a:cs typeface="Arial" panose="020B0604020202020204" pitchFamily="34" charset="0"/>
              </a:rPr>
              <a:t>eiusmod</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tempor</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incididunt</a:t>
            </a:r>
            <a:r>
              <a:rPr lang="nl-NL" sz="4400">
                <a:latin typeface="Corbel" panose="020B0503020204020204" pitchFamily="34" charset="0"/>
                <a:cs typeface="Arial" panose="020B0604020202020204" pitchFamily="34" charset="0"/>
              </a:rPr>
              <a:t> ut </a:t>
            </a:r>
            <a:r>
              <a:rPr lang="nl-NL" sz="4400" err="1">
                <a:latin typeface="Corbel" panose="020B0503020204020204" pitchFamily="34" charset="0"/>
                <a:cs typeface="Arial" panose="020B0604020202020204" pitchFamily="34" charset="0"/>
              </a:rPr>
              <a:t>labore</a:t>
            </a:r>
            <a:r>
              <a:rPr lang="nl-NL" sz="4400">
                <a:latin typeface="Corbel" panose="020B0503020204020204" pitchFamily="34" charset="0"/>
                <a:cs typeface="Arial" panose="020B0604020202020204" pitchFamily="34" charset="0"/>
              </a:rPr>
              <a:t> et </a:t>
            </a:r>
            <a:r>
              <a:rPr lang="nl-NL" sz="4400" err="1">
                <a:latin typeface="Corbel" panose="020B0503020204020204" pitchFamily="34" charset="0"/>
                <a:cs typeface="Arial" panose="020B0604020202020204" pitchFamily="34" charset="0"/>
              </a:rPr>
              <a:t>dolore</a:t>
            </a:r>
            <a:r>
              <a:rPr lang="nl-NL" sz="4400">
                <a:latin typeface="Corbel" panose="020B0503020204020204" pitchFamily="34" charset="0"/>
                <a:cs typeface="Arial" panose="020B0604020202020204" pitchFamily="34" charset="0"/>
              </a:rPr>
              <a:t> magna </a:t>
            </a:r>
            <a:r>
              <a:rPr lang="nl-NL" sz="4400" err="1">
                <a:latin typeface="Corbel" panose="020B0503020204020204" pitchFamily="34" charset="0"/>
                <a:cs typeface="Arial" panose="020B0604020202020204" pitchFamily="34" charset="0"/>
              </a:rPr>
              <a:t>aliqua</a:t>
            </a:r>
            <a:r>
              <a:rPr lang="nl-NL" sz="4400">
                <a:latin typeface="Corbel" panose="020B0503020204020204" pitchFamily="34" charset="0"/>
                <a:cs typeface="Arial" panose="020B0604020202020204" pitchFamily="34" charset="0"/>
              </a:rPr>
              <a:t>. Ut </a:t>
            </a:r>
            <a:r>
              <a:rPr lang="nl-NL" sz="4400" err="1">
                <a:latin typeface="Corbel" panose="020B0503020204020204" pitchFamily="34" charset="0"/>
                <a:cs typeface="Arial" panose="020B0604020202020204" pitchFamily="34" charset="0"/>
              </a:rPr>
              <a:t>enim</a:t>
            </a:r>
            <a:r>
              <a:rPr lang="nl-NL" sz="4400">
                <a:latin typeface="Corbel" panose="020B0503020204020204" pitchFamily="34" charset="0"/>
                <a:cs typeface="Arial" panose="020B0604020202020204" pitchFamily="34" charset="0"/>
              </a:rPr>
              <a:t> ad </a:t>
            </a:r>
            <a:r>
              <a:rPr lang="nl-NL" sz="4400" err="1">
                <a:latin typeface="Corbel" panose="020B0503020204020204" pitchFamily="34" charset="0"/>
                <a:cs typeface="Arial" panose="020B0604020202020204" pitchFamily="34" charset="0"/>
              </a:rPr>
              <a:t>minim</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Sed</a:t>
            </a:r>
            <a:r>
              <a:rPr lang="nl-NL" sz="4400">
                <a:latin typeface="Corbel" panose="020B0503020204020204" pitchFamily="34" charset="0"/>
                <a:cs typeface="Arial" panose="020B0604020202020204" pitchFamily="34" charset="0"/>
              </a:rPr>
              <a:t> ut </a:t>
            </a:r>
            <a:r>
              <a:rPr lang="nl-NL" sz="4400" err="1">
                <a:latin typeface="Corbel" panose="020B0503020204020204" pitchFamily="34" charset="0"/>
                <a:cs typeface="Arial" panose="020B0604020202020204" pitchFamily="34" charset="0"/>
              </a:rPr>
              <a:t>perspiciatis</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unde</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omnis</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iste</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natus</a:t>
            </a:r>
            <a:r>
              <a:rPr lang="nl-NL" sz="4400">
                <a:latin typeface="Corbel" panose="020B0503020204020204" pitchFamily="34" charset="0"/>
                <a:cs typeface="Arial" panose="020B0604020202020204" pitchFamily="34" charset="0"/>
              </a:rPr>
              <a:t> error </a:t>
            </a:r>
            <a:r>
              <a:rPr lang="nl-NL" sz="4400" err="1">
                <a:latin typeface="Corbel" panose="020B0503020204020204" pitchFamily="34" charset="0"/>
                <a:cs typeface="Arial" panose="020B0604020202020204" pitchFamily="34" charset="0"/>
              </a:rPr>
              <a:t>sit</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voluptatem</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accusantium</a:t>
            </a:r>
            <a:r>
              <a:rPr lang="nl-NL" sz="4400">
                <a:latin typeface="Corbel" panose="020B0503020204020204" pitchFamily="34" charset="0"/>
                <a:cs typeface="Arial" panose="020B0604020202020204" pitchFamily="34" charset="0"/>
              </a:rPr>
              <a:t> </a:t>
            </a:r>
            <a:r>
              <a:rPr lang="nl-NL" sz="4400" err="1">
                <a:latin typeface="Corbel" panose="020B0503020204020204" pitchFamily="34" charset="0"/>
                <a:cs typeface="Arial" panose="020B0604020202020204" pitchFamily="34" charset="0"/>
              </a:rPr>
              <a:t>doloremque</a:t>
            </a:r>
            <a:r>
              <a:rPr lang="nl-NL" sz="4400">
                <a:latin typeface="Corbel" panose="020B0503020204020204" pitchFamily="34" charset="0"/>
                <a:cs typeface="Arial" panose="020B0604020202020204" pitchFamily="34" charset="0"/>
              </a:rPr>
              <a:t>.</a:t>
            </a:r>
          </a:p>
        </p:txBody>
      </p:sp>
      <p:sp>
        <p:nvSpPr>
          <p:cNvPr id="27" name="TextBox 26">
            <a:extLst>
              <a:ext uri="{FF2B5EF4-FFF2-40B4-BE49-F238E27FC236}">
                <a16:creationId xmlns:a16="http://schemas.microsoft.com/office/drawing/2014/main" id="{152B17A0-D349-DF4B-AF4F-F96086317FE6}"/>
              </a:ext>
            </a:extLst>
          </p:cNvPr>
          <p:cNvSpPr txBox="1"/>
          <p:nvPr/>
        </p:nvSpPr>
        <p:spPr>
          <a:xfrm>
            <a:off x="741175" y="9096525"/>
            <a:ext cx="7213627" cy="923330"/>
          </a:xfrm>
          <a:prstGeom prst="rect">
            <a:avLst/>
          </a:prstGeom>
          <a:noFill/>
        </p:spPr>
        <p:txBody>
          <a:bodyPr wrap="square" rtlCol="0">
            <a:spAutoFit/>
          </a:bodyPr>
          <a:lstStyle/>
          <a:p>
            <a:r>
              <a:rPr lang="nl-NL" sz="5400" b="1">
                <a:solidFill>
                  <a:srgbClr val="E62158"/>
                </a:solidFill>
                <a:latin typeface="Corbel" panose="020B0503020204020204" pitchFamily="34" charset="0"/>
                <a:cs typeface="Arial" panose="020B0604020202020204" pitchFamily="34" charset="0"/>
              </a:rPr>
              <a:t>Approach</a:t>
            </a:r>
          </a:p>
        </p:txBody>
      </p:sp>
      <p:sp>
        <p:nvSpPr>
          <p:cNvPr id="28" name="TextBox 27">
            <a:extLst>
              <a:ext uri="{FF2B5EF4-FFF2-40B4-BE49-F238E27FC236}">
                <a16:creationId xmlns:a16="http://schemas.microsoft.com/office/drawing/2014/main" id="{D1FAE05E-F46D-0662-D139-9EA6E4C35285}"/>
              </a:ext>
            </a:extLst>
          </p:cNvPr>
          <p:cNvSpPr txBox="1"/>
          <p:nvPr/>
        </p:nvSpPr>
        <p:spPr>
          <a:xfrm>
            <a:off x="701622" y="9955750"/>
            <a:ext cx="9527272" cy="4523161"/>
          </a:xfrm>
          <a:prstGeom prst="rect">
            <a:avLst/>
          </a:prstGeom>
          <a:noFill/>
          <a:ln>
            <a:noFill/>
          </a:ln>
        </p:spPr>
        <p:txBody>
          <a:bodyPr wrap="square" rtlCol="0">
            <a:spAutoFit/>
          </a:bodyPr>
          <a:lstStyle/>
          <a:p>
            <a:r>
              <a:rPr lang="nl-NL" sz="3199">
                <a:latin typeface="Corbel" panose="020B0503020204020204" pitchFamily="34" charset="0"/>
                <a:cs typeface="Arial" panose="020B0604020202020204" pitchFamily="34" charset="0"/>
              </a:rPr>
              <a:t>[</a:t>
            </a:r>
            <a:r>
              <a:rPr lang="nl-NL" sz="3199" err="1">
                <a:latin typeface="Corbel" panose="020B0503020204020204" pitchFamily="34" charset="0"/>
                <a:cs typeface="Arial" panose="020B0604020202020204" pitchFamily="34" charset="0"/>
              </a:rPr>
              <a:t>Please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write</a:t>
            </a:r>
            <a:r>
              <a:rPr lang="nl-NL" sz="3199">
                <a:latin typeface="Corbel" panose="020B0503020204020204" pitchFamily="34" charset="0"/>
                <a:cs typeface="Arial" panose="020B0604020202020204" pitchFamily="34" charset="0"/>
              </a:rPr>
              <a:t> down </a:t>
            </a:r>
            <a:r>
              <a:rPr lang="nl-NL" sz="3199" err="1">
                <a:latin typeface="Corbel" panose="020B0503020204020204" pitchFamily="34" charset="0"/>
                <a:cs typeface="Arial" panose="020B0604020202020204" pitchFamily="34" charset="0"/>
              </a:rPr>
              <a:t>the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method</a:t>
            </a:r>
            <a:r>
              <a:rPr lang="nl-NL" sz="3199">
                <a:latin typeface="Corbel" panose="020B0503020204020204" pitchFamily="34" charset="0"/>
                <a:cs typeface="Arial" panose="020B0604020202020204" pitchFamily="34" charset="0"/>
              </a:rPr>
              <a:t>, case or </a:t>
            </a:r>
            <a:r>
              <a:rPr lang="nl-NL" sz="3199" err="1">
                <a:latin typeface="Corbel" panose="020B0503020204020204" pitchFamily="34" charset="0"/>
                <a:cs typeface="Arial" panose="020B0604020202020204" pitchFamily="34" charset="0"/>
              </a:rPr>
              <a:t>anything</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else</a:t>
            </a:r>
            <a:r>
              <a:rPr lang="nl-NL" sz="3199">
                <a:latin typeface="Corbel" panose="020B0503020204020204" pitchFamily="34" charset="0"/>
                <a:cs typeface="Arial" panose="020B0604020202020204" pitchFamily="34" charset="0"/>
              </a:rPr>
              <a:t> relevant </a:t>
            </a:r>
            <a:r>
              <a:rPr lang="nl-NL" sz="3199" err="1">
                <a:latin typeface="Corbel" panose="020B0503020204020204" pitchFamily="34" charset="0"/>
                <a:cs typeface="Arial" panose="020B0604020202020204" pitchFamily="34" charset="0"/>
              </a:rPr>
              <a:t>for</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the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contribution</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Sed</a:t>
            </a:r>
            <a:r>
              <a:rPr lang="nl-NL" sz="3199">
                <a:latin typeface="Corbel" panose="020B0503020204020204" pitchFamily="34" charset="0"/>
                <a:cs typeface="Arial" panose="020B0604020202020204" pitchFamily="34" charset="0"/>
              </a:rPr>
              <a:t> ut </a:t>
            </a:r>
            <a:r>
              <a:rPr lang="nl-NL" sz="3199" err="1">
                <a:latin typeface="Corbel" panose="020B0503020204020204" pitchFamily="34" charset="0"/>
                <a:cs typeface="Arial" panose="020B0604020202020204" pitchFamily="34" charset="0"/>
              </a:rPr>
              <a:t>perspiciatis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unde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omnis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iste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natus</a:t>
            </a:r>
            <a:r>
              <a:rPr lang="nl-NL" sz="3199">
                <a:latin typeface="Corbel" panose="020B0503020204020204" pitchFamily="34" charset="0"/>
                <a:cs typeface="Arial" panose="020B0604020202020204" pitchFamily="34" charset="0"/>
              </a:rPr>
              <a:t> error </a:t>
            </a:r>
            <a:r>
              <a:rPr lang="nl-NL" sz="3199" err="1">
                <a:latin typeface="Corbel" panose="020B0503020204020204" pitchFamily="34" charset="0"/>
                <a:cs typeface="Arial" panose="020B0604020202020204" pitchFamily="34" charset="0"/>
              </a:rPr>
              <a:t>sit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voluptatem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accusantium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doloremque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laudantium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totam</a:t>
            </a:r>
            <a:r>
              <a:rPr lang="nl-NL" sz="3199">
                <a:latin typeface="Corbel" panose="020B0503020204020204" pitchFamily="34" charset="0"/>
                <a:cs typeface="Arial" panose="020B0604020202020204" pitchFamily="34" charset="0"/>
              </a:rPr>
              <a:t> rem </a:t>
            </a:r>
            <a:r>
              <a:rPr lang="nl-NL" sz="3199" err="1">
                <a:latin typeface="Corbel" panose="020B0503020204020204" pitchFamily="34" charset="0"/>
                <a:cs typeface="Arial" panose="020B0604020202020204" pitchFamily="34" charset="0"/>
              </a:rPr>
              <a:t>aperiam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eaque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ipsa</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quae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ab</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illo</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inventore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veritatis</a:t>
            </a:r>
            <a:r>
              <a:rPr lang="nl-NL" sz="3199">
                <a:latin typeface="Corbel" panose="020B0503020204020204" pitchFamily="34" charset="0"/>
                <a:cs typeface="Arial" panose="020B0604020202020204" pitchFamily="34" charset="0"/>
              </a:rPr>
              <a:t> et quasi </a:t>
            </a:r>
            <a:r>
              <a:rPr lang="nl-NL" sz="3199" err="1">
                <a:latin typeface="Corbel" panose="020B0503020204020204" pitchFamily="34" charset="0"/>
                <a:cs typeface="Arial" panose="020B0604020202020204" pitchFamily="34" charset="0"/>
              </a:rPr>
              <a:t>architecto</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beatae</a:t>
            </a:r>
            <a:r>
              <a:rPr lang="nl-NL" sz="3199">
                <a:latin typeface="Corbel" panose="020B0503020204020204" pitchFamily="34" charset="0"/>
                <a:cs typeface="Arial" panose="020B0604020202020204" pitchFamily="34" charset="0"/>
              </a:rPr>
              <a:t> vitae </a:t>
            </a:r>
            <a:r>
              <a:rPr lang="nl-NL" sz="3199" err="1">
                <a:latin typeface="Corbel" panose="020B0503020204020204" pitchFamily="34" charset="0"/>
                <a:cs typeface="Arial" panose="020B0604020202020204" pitchFamily="34" charset="0"/>
              </a:rPr>
              <a:t>dicta</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sunt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explicabo</a:t>
            </a:r>
            <a:r>
              <a:rPr lang="nl-NL" sz="3199">
                <a:latin typeface="Corbel" panose="020B0503020204020204" pitchFamily="34" charset="0"/>
                <a:cs typeface="Arial" panose="020B0604020202020204" pitchFamily="34" charset="0"/>
              </a:rPr>
              <a:t>. Nemo </a:t>
            </a:r>
            <a:r>
              <a:rPr lang="nl-NL" sz="3199" err="1">
                <a:latin typeface="Corbel" panose="020B0503020204020204" pitchFamily="34" charset="0"/>
                <a:cs typeface="Arial" panose="020B0604020202020204" pitchFamily="34" charset="0"/>
              </a:rPr>
              <a:t>enim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ipsam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voluptatem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quia</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voluptas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sit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aspernatur</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aut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odit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aut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fugit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sed</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quia</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consequuntur</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magni</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dolores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eos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qui</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ratione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voluptatem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sequi</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nesciunt</a:t>
            </a:r>
            <a:r>
              <a:rPr lang="nl-NL" sz="3199">
                <a:latin typeface="Corbel" panose="020B0503020204020204" pitchFamily="34" charset="0"/>
                <a:cs typeface="Arial" panose="020B0604020202020204" pitchFamily="34" charset="0"/>
              </a:rPr>
              <a:t>.</a:t>
            </a:r>
          </a:p>
        </p:txBody>
      </p:sp>
      <p:sp>
        <p:nvSpPr>
          <p:cNvPr id="39" name="TextBox 38">
            <a:extLst>
              <a:ext uri="{FF2B5EF4-FFF2-40B4-BE49-F238E27FC236}">
                <a16:creationId xmlns:a16="http://schemas.microsoft.com/office/drawing/2014/main" id="{F8117D84-655B-8A15-5577-15AB4EE4B2A8}"/>
              </a:ext>
            </a:extLst>
          </p:cNvPr>
          <p:cNvSpPr txBox="1"/>
          <p:nvPr/>
        </p:nvSpPr>
        <p:spPr>
          <a:xfrm>
            <a:off x="701622" y="14886845"/>
            <a:ext cx="7213627" cy="923330"/>
          </a:xfrm>
          <a:prstGeom prst="rect">
            <a:avLst/>
          </a:prstGeom>
          <a:noFill/>
        </p:spPr>
        <p:txBody>
          <a:bodyPr wrap="square" rtlCol="0">
            <a:spAutoFit/>
          </a:bodyPr>
          <a:lstStyle/>
          <a:p>
            <a:r>
              <a:rPr lang="nl-NL" sz="5400" b="1" err="1">
                <a:solidFill>
                  <a:srgbClr val="E62158"/>
                </a:solidFill>
                <a:latin typeface="Corbel" panose="020B0503020204020204" pitchFamily="34" charset="0"/>
                <a:cs typeface="Arial" panose="020B0604020202020204" pitchFamily="34" charset="0"/>
              </a:rPr>
              <a:t>Key</a:t>
            </a:r>
            <a:r>
              <a:rPr lang="nl-NL" sz="5400" b="1">
                <a:solidFill>
                  <a:srgbClr val="E62158"/>
                </a:solidFill>
                <a:latin typeface="Corbel" panose="020B0503020204020204" pitchFamily="34" charset="0"/>
                <a:cs typeface="Arial" panose="020B0604020202020204" pitchFamily="34" charset="0"/>
              </a:rPr>
              <a:t> </a:t>
            </a:r>
            <a:r>
              <a:rPr lang="nl-NL" sz="5400" b="1" err="1">
                <a:solidFill>
                  <a:srgbClr val="E62158"/>
                </a:solidFill>
                <a:latin typeface="Corbel" panose="020B0503020204020204" pitchFamily="34" charset="0"/>
                <a:cs typeface="Arial" panose="020B0604020202020204" pitchFamily="34" charset="0"/>
              </a:rPr>
              <a:t>insights</a:t>
            </a:r>
            <a:endParaRPr lang="nl-NL" sz="5400" b="1">
              <a:solidFill>
                <a:srgbClr val="E62158"/>
              </a:solidFill>
              <a:latin typeface="Corbel" panose="020B0503020204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97DE6FA2-A1C4-2448-915D-0F466CB3DBD6}"/>
              </a:ext>
            </a:extLst>
          </p:cNvPr>
          <p:cNvSpPr txBox="1"/>
          <p:nvPr/>
        </p:nvSpPr>
        <p:spPr>
          <a:xfrm>
            <a:off x="741173" y="15793071"/>
            <a:ext cx="9588645" cy="11415561"/>
          </a:xfrm>
          <a:prstGeom prst="rect">
            <a:avLst/>
          </a:prstGeom>
          <a:noFill/>
          <a:ln>
            <a:noFill/>
          </a:ln>
        </p:spPr>
        <p:txBody>
          <a:bodyPr wrap="square" rtlCol="0">
            <a:spAutoFit/>
          </a:bodyPr>
          <a:lstStyle/>
          <a:p>
            <a:r>
              <a:rPr lang="nl-NL" sz="3199">
                <a:latin typeface="Corbel" panose="020B0503020204020204" pitchFamily="34" charset="0"/>
                <a:cs typeface="Arial" panose="020B0604020202020204" pitchFamily="34" charset="0"/>
              </a:rPr>
              <a:t>[</a:t>
            </a:r>
            <a:r>
              <a:rPr lang="nl-NL" sz="3199" err="1">
                <a:latin typeface="Corbel" panose="020B0503020204020204" pitchFamily="34" charset="0"/>
                <a:cs typeface="Arial" panose="020B0604020202020204" pitchFamily="34" charset="0"/>
              </a:rPr>
              <a:t>Please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write</a:t>
            </a:r>
            <a:r>
              <a:rPr lang="nl-NL" sz="3199">
                <a:latin typeface="Corbel" panose="020B0503020204020204" pitchFamily="34" charset="0"/>
                <a:cs typeface="Arial" panose="020B0604020202020204" pitchFamily="34" charset="0"/>
              </a:rPr>
              <a:t> down </a:t>
            </a:r>
            <a:r>
              <a:rPr lang="nl-NL" sz="3199" err="1">
                <a:latin typeface="Corbel" panose="020B0503020204020204" pitchFamily="34" charset="0"/>
                <a:cs typeface="Arial" panose="020B0604020202020204" pitchFamily="34" charset="0"/>
              </a:rPr>
              <a:t>the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results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key</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insights</a:t>
            </a:r>
            <a:r>
              <a:rPr lang="nl-NL" sz="3199">
                <a:latin typeface="Corbel" panose="020B0503020204020204" pitchFamily="34" charset="0"/>
                <a:cs typeface="Arial" panose="020B0604020202020204" pitchFamily="34" charset="0"/>
              </a:rPr>
              <a:t> or </a:t>
            </a:r>
            <a:r>
              <a:rPr lang="nl-NL" sz="3199" err="1">
                <a:latin typeface="Corbel" panose="020B0503020204020204" pitchFamily="34" charset="0"/>
                <a:cs typeface="Arial" panose="020B0604020202020204" pitchFamily="34" charset="0"/>
              </a:rPr>
              <a:t>highlights</a:t>
            </a:r>
            <a:r>
              <a:rPr lang="nl-NL" sz="3199">
                <a:latin typeface="Corbel" panose="020B0503020204020204" pitchFamily="34" charset="0"/>
                <a:cs typeface="Arial" panose="020B0604020202020204" pitchFamily="34" charset="0"/>
              </a:rPr>
              <a:t> of </a:t>
            </a:r>
            <a:r>
              <a:rPr lang="nl-NL" sz="3199" err="1">
                <a:latin typeface="Corbel" panose="020B0503020204020204" pitchFamily="34" charset="0"/>
                <a:cs typeface="Arial" panose="020B0604020202020204" pitchFamily="34" charset="0"/>
              </a:rPr>
              <a:t>the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contribution</a:t>
            </a:r>
            <a:r>
              <a:rPr lang="nl-NL" sz="3199">
                <a:latin typeface="Corbel" panose="020B0503020204020204" pitchFamily="34" charset="0"/>
                <a:cs typeface="Arial" panose="020B0604020202020204" pitchFamily="34" charset="0"/>
              </a:rPr>
              <a:t>] </a:t>
            </a:r>
          </a:p>
          <a:p>
            <a:endParaRPr lang="nl-NL" sz="3199">
              <a:latin typeface="Corbel" panose="020B0503020204020204" pitchFamily="34" charset="0"/>
              <a:cs typeface="Arial" panose="020B0604020202020204" pitchFamily="34" charset="0"/>
            </a:endParaRPr>
          </a:p>
          <a:p>
            <a:r>
              <a:rPr lang="nl-NL" sz="3199" err="1">
                <a:latin typeface="Corbel" panose="020B0503020204020204" pitchFamily="34" charset="0"/>
                <a:cs typeface="Arial" panose="020B0604020202020204" pitchFamily="34" charset="0"/>
              </a:rPr>
              <a:t>Sed</a:t>
            </a:r>
            <a:r>
              <a:rPr lang="nl-NL" sz="3199">
                <a:latin typeface="Corbel" panose="020B0503020204020204" pitchFamily="34" charset="0"/>
                <a:cs typeface="Arial" panose="020B0604020202020204" pitchFamily="34" charset="0"/>
              </a:rPr>
              <a:t> ut </a:t>
            </a:r>
            <a:r>
              <a:rPr lang="nl-NL" sz="3199" err="1">
                <a:latin typeface="Corbel" panose="020B0503020204020204" pitchFamily="34" charset="0"/>
                <a:cs typeface="Arial" panose="020B0604020202020204" pitchFamily="34" charset="0"/>
              </a:rPr>
              <a:t>perspiciatis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unde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omnis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iste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natus</a:t>
            </a:r>
            <a:r>
              <a:rPr lang="nl-NL" sz="3199">
                <a:latin typeface="Corbel" panose="020B0503020204020204" pitchFamily="34" charset="0"/>
                <a:cs typeface="Arial" panose="020B0604020202020204" pitchFamily="34" charset="0"/>
              </a:rPr>
              <a:t> error </a:t>
            </a:r>
            <a:r>
              <a:rPr lang="nl-NL" sz="3199" err="1">
                <a:latin typeface="Corbel" panose="020B0503020204020204" pitchFamily="34" charset="0"/>
                <a:cs typeface="Arial" panose="020B0604020202020204" pitchFamily="34" charset="0"/>
              </a:rPr>
              <a:t>sit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voluptatem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accusantium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doloremque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laudantium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totam</a:t>
            </a:r>
            <a:r>
              <a:rPr lang="nl-NL" sz="3199">
                <a:latin typeface="Corbel" panose="020B0503020204020204" pitchFamily="34" charset="0"/>
                <a:cs typeface="Arial" panose="020B0604020202020204" pitchFamily="34" charset="0"/>
              </a:rPr>
              <a:t> rem </a:t>
            </a:r>
            <a:r>
              <a:rPr lang="nl-NL" sz="3199" err="1">
                <a:latin typeface="Corbel" panose="020B0503020204020204" pitchFamily="34" charset="0"/>
                <a:cs typeface="Arial" panose="020B0604020202020204" pitchFamily="34" charset="0"/>
              </a:rPr>
              <a:t>aperiam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eaque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ipsa</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quae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ab</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illo</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inventore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veritatis</a:t>
            </a:r>
            <a:r>
              <a:rPr lang="nl-NL" sz="3199">
                <a:latin typeface="Corbel" panose="020B0503020204020204" pitchFamily="34" charset="0"/>
                <a:cs typeface="Arial" panose="020B0604020202020204" pitchFamily="34" charset="0"/>
              </a:rPr>
              <a:t> et quasi </a:t>
            </a:r>
            <a:r>
              <a:rPr lang="nl-NL" sz="3199" err="1">
                <a:latin typeface="Corbel" panose="020B0503020204020204" pitchFamily="34" charset="0"/>
                <a:cs typeface="Arial" panose="020B0604020202020204" pitchFamily="34" charset="0"/>
              </a:rPr>
              <a:t>architecto</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beatae</a:t>
            </a:r>
            <a:r>
              <a:rPr lang="nl-NL" sz="3199">
                <a:latin typeface="Corbel" panose="020B0503020204020204" pitchFamily="34" charset="0"/>
                <a:cs typeface="Arial" panose="020B0604020202020204" pitchFamily="34" charset="0"/>
              </a:rPr>
              <a:t> vitae </a:t>
            </a:r>
            <a:r>
              <a:rPr lang="nl-NL" sz="3199" err="1">
                <a:latin typeface="Corbel" panose="020B0503020204020204" pitchFamily="34" charset="0"/>
                <a:cs typeface="Arial" panose="020B0604020202020204" pitchFamily="34" charset="0"/>
              </a:rPr>
              <a:t>laudantium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totam</a:t>
            </a:r>
            <a:r>
              <a:rPr lang="nl-NL" sz="3199">
                <a:latin typeface="Corbel" panose="020B0503020204020204" pitchFamily="34" charset="0"/>
                <a:cs typeface="Arial" panose="020B0604020202020204" pitchFamily="34" charset="0"/>
              </a:rPr>
              <a:t> rem </a:t>
            </a:r>
            <a:r>
              <a:rPr lang="nl-NL" sz="3199" err="1">
                <a:latin typeface="Corbel" panose="020B0503020204020204" pitchFamily="34" charset="0"/>
                <a:cs typeface="Arial" panose="020B0604020202020204" pitchFamily="34" charset="0"/>
              </a:rPr>
              <a:t>aperiam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eaque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ipsa</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quae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ab</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illo</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inventore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veritatis</a:t>
            </a:r>
            <a:r>
              <a:rPr lang="nl-NL" sz="3199">
                <a:latin typeface="Corbel" panose="020B0503020204020204" pitchFamily="34" charset="0"/>
                <a:cs typeface="Arial" panose="020B0604020202020204" pitchFamily="34" charset="0"/>
              </a:rPr>
              <a:t> et quasi </a:t>
            </a:r>
            <a:r>
              <a:rPr lang="nl-NL" sz="3199" err="1">
                <a:latin typeface="Corbel" panose="020B0503020204020204" pitchFamily="34" charset="0"/>
                <a:cs typeface="Arial" panose="020B0604020202020204" pitchFamily="34" charset="0"/>
              </a:rPr>
              <a:t>architecto</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beatae</a:t>
            </a:r>
            <a:r>
              <a:rPr lang="nl-NL" sz="3199">
                <a:latin typeface="Corbel" panose="020B0503020204020204" pitchFamily="34" charset="0"/>
                <a:cs typeface="Arial" panose="020B0604020202020204" pitchFamily="34" charset="0"/>
              </a:rPr>
              <a:t> vitae. </a:t>
            </a:r>
            <a:r>
              <a:rPr lang="nl-NL" sz="3199" err="1">
                <a:latin typeface="Corbel" panose="020B0503020204020204" pitchFamily="34" charset="0"/>
                <a:cs typeface="Arial" panose="020B0604020202020204" pitchFamily="34" charset="0"/>
              </a:rPr>
              <a:t>Lorem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ipsum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dolor</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sit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amet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consectetur</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adipiscing</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elit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sed</a:t>
            </a:r>
            <a:r>
              <a:rPr lang="nl-NL" sz="3199">
                <a:latin typeface="Corbel" panose="020B0503020204020204" pitchFamily="34" charset="0"/>
                <a:cs typeface="Arial" panose="020B0604020202020204" pitchFamily="34" charset="0"/>
              </a:rPr>
              <a:t> do </a:t>
            </a:r>
            <a:r>
              <a:rPr lang="nl-NL" sz="3199" err="1">
                <a:latin typeface="Corbel" panose="020B0503020204020204" pitchFamily="34" charset="0"/>
                <a:cs typeface="Arial" panose="020B0604020202020204" pitchFamily="34" charset="0"/>
              </a:rPr>
              <a:t>eiusmod</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tempor</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incididunt</a:t>
            </a:r>
            <a:r>
              <a:rPr lang="nl-NL" sz="3199">
                <a:latin typeface="Corbel" panose="020B0503020204020204" pitchFamily="34" charset="0"/>
                <a:cs typeface="Arial" panose="020B0604020202020204" pitchFamily="34" charset="0"/>
              </a:rPr>
              <a:t> ut </a:t>
            </a:r>
            <a:r>
              <a:rPr lang="nl-NL" sz="3199" err="1">
                <a:latin typeface="Corbel" panose="020B0503020204020204" pitchFamily="34" charset="0"/>
                <a:cs typeface="Arial" panose="020B0604020202020204" pitchFamily="34" charset="0"/>
              </a:rPr>
              <a:t>labore</a:t>
            </a:r>
            <a:r>
              <a:rPr lang="nl-NL" sz="3199">
                <a:latin typeface="Corbel" panose="020B0503020204020204" pitchFamily="34" charset="0"/>
                <a:cs typeface="Arial" panose="020B0604020202020204" pitchFamily="34" charset="0"/>
              </a:rPr>
              <a:t> et </a:t>
            </a:r>
            <a:r>
              <a:rPr lang="nl-NL" sz="3199" err="1">
                <a:latin typeface="Corbel" panose="020B0503020204020204" pitchFamily="34" charset="0"/>
                <a:cs typeface="Arial" panose="020B0604020202020204" pitchFamily="34" charset="0"/>
              </a:rPr>
              <a:t>dolore</a:t>
            </a:r>
            <a:r>
              <a:rPr lang="nl-NL" sz="3199">
                <a:latin typeface="Corbel" panose="020B0503020204020204" pitchFamily="34" charset="0"/>
                <a:cs typeface="Arial" panose="020B0604020202020204" pitchFamily="34" charset="0"/>
              </a:rPr>
              <a:t> magna </a:t>
            </a:r>
            <a:r>
              <a:rPr lang="nl-NL" sz="3199" err="1">
                <a:latin typeface="Corbel" panose="020B0503020204020204" pitchFamily="34" charset="0"/>
                <a:cs typeface="Arial" panose="020B0604020202020204" pitchFamily="34" charset="0"/>
              </a:rPr>
              <a:t>aliqua</a:t>
            </a:r>
            <a:r>
              <a:rPr lang="nl-NL" sz="3199">
                <a:latin typeface="Corbel" panose="020B0503020204020204" pitchFamily="34" charset="0"/>
                <a:cs typeface="Arial" panose="020B0604020202020204" pitchFamily="34" charset="0"/>
              </a:rPr>
              <a:t>. </a:t>
            </a:r>
          </a:p>
          <a:p>
            <a:endParaRPr lang="nl-NL" sz="3199">
              <a:latin typeface="Corbel" panose="020B0503020204020204" pitchFamily="34" charset="0"/>
              <a:cs typeface="Arial" panose="020B0604020202020204" pitchFamily="34" charset="0"/>
            </a:endParaRPr>
          </a:p>
          <a:p>
            <a:r>
              <a:rPr lang="nl-NL" sz="3199" err="1">
                <a:latin typeface="Corbel" panose="020B0503020204020204" pitchFamily="34" charset="0"/>
                <a:cs typeface="Arial" panose="020B0604020202020204" pitchFamily="34" charset="0"/>
              </a:rPr>
              <a:t>Sed</a:t>
            </a:r>
            <a:r>
              <a:rPr lang="nl-NL" sz="3199">
                <a:latin typeface="Corbel" panose="020B0503020204020204" pitchFamily="34" charset="0"/>
                <a:cs typeface="Arial" panose="020B0604020202020204" pitchFamily="34" charset="0"/>
              </a:rPr>
              <a:t> ut </a:t>
            </a:r>
            <a:r>
              <a:rPr lang="nl-NL" sz="3199" err="1">
                <a:latin typeface="Corbel" panose="020B0503020204020204" pitchFamily="34" charset="0"/>
                <a:cs typeface="Arial" panose="020B0604020202020204" pitchFamily="34" charset="0"/>
              </a:rPr>
              <a:t>perspiciatis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unde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omnis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iste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natus</a:t>
            </a:r>
            <a:r>
              <a:rPr lang="nl-NL" sz="3199">
                <a:latin typeface="Corbel" panose="020B0503020204020204" pitchFamily="34" charset="0"/>
                <a:cs typeface="Arial" panose="020B0604020202020204" pitchFamily="34" charset="0"/>
              </a:rPr>
              <a:t> error </a:t>
            </a:r>
            <a:r>
              <a:rPr lang="nl-NL" sz="3199" err="1">
                <a:latin typeface="Corbel" panose="020B0503020204020204" pitchFamily="34" charset="0"/>
                <a:cs typeface="Arial" panose="020B0604020202020204" pitchFamily="34" charset="0"/>
              </a:rPr>
              <a:t>sit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voluptatem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accusantium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doloremque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laudantium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totam</a:t>
            </a:r>
            <a:r>
              <a:rPr lang="nl-NL" sz="3199">
                <a:latin typeface="Corbel" panose="020B0503020204020204" pitchFamily="34" charset="0"/>
                <a:cs typeface="Arial" panose="020B0604020202020204" pitchFamily="34" charset="0"/>
              </a:rPr>
              <a:t> rem </a:t>
            </a:r>
            <a:r>
              <a:rPr lang="nl-NL" sz="3199" err="1">
                <a:latin typeface="Corbel" panose="020B0503020204020204" pitchFamily="34" charset="0"/>
                <a:cs typeface="Arial" panose="020B0604020202020204" pitchFamily="34" charset="0"/>
              </a:rPr>
              <a:t>aperiam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eaque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ipsa</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quae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ab</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illo</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inventore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veritatis</a:t>
            </a:r>
            <a:r>
              <a:rPr lang="nl-NL" sz="3199">
                <a:latin typeface="Corbel" panose="020B0503020204020204" pitchFamily="34" charset="0"/>
                <a:cs typeface="Arial" panose="020B0604020202020204" pitchFamily="34" charset="0"/>
              </a:rPr>
              <a:t> et quasi </a:t>
            </a:r>
            <a:r>
              <a:rPr lang="nl-NL" sz="3199" err="1">
                <a:latin typeface="Corbel" panose="020B0503020204020204" pitchFamily="34" charset="0"/>
                <a:cs typeface="Arial" panose="020B0604020202020204" pitchFamily="34" charset="0"/>
              </a:rPr>
              <a:t>architecto</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beatae</a:t>
            </a:r>
            <a:r>
              <a:rPr lang="nl-NL" sz="3199">
                <a:latin typeface="Corbel" panose="020B0503020204020204" pitchFamily="34" charset="0"/>
                <a:cs typeface="Arial" panose="020B0604020202020204" pitchFamily="34" charset="0"/>
              </a:rPr>
              <a:t> vitae </a:t>
            </a:r>
            <a:r>
              <a:rPr lang="nl-NL" sz="3199" err="1">
                <a:latin typeface="Corbel" panose="020B0503020204020204" pitchFamily="34" charset="0"/>
                <a:cs typeface="Arial" panose="020B0604020202020204" pitchFamily="34" charset="0"/>
              </a:rPr>
              <a:t>dicta</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sunt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explicabo</a:t>
            </a:r>
            <a:r>
              <a:rPr lang="nl-NL" sz="3199">
                <a:latin typeface="Corbel" panose="020B0503020204020204" pitchFamily="34" charset="0"/>
                <a:cs typeface="Arial" panose="020B0604020202020204" pitchFamily="34" charset="0"/>
              </a:rPr>
              <a:t>. Nemo </a:t>
            </a:r>
            <a:r>
              <a:rPr lang="nl-NL" sz="3199" err="1">
                <a:latin typeface="Corbel" panose="020B0503020204020204" pitchFamily="34" charset="0"/>
                <a:cs typeface="Arial" panose="020B0604020202020204" pitchFamily="34" charset="0"/>
              </a:rPr>
              <a:t>enim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ipsam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voluptatem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quia</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voluptas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sit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Lorem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ipsum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dolor</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sit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amet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consectetur</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adipiscing</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elit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sed</a:t>
            </a:r>
            <a:r>
              <a:rPr lang="nl-NL" sz="3199">
                <a:latin typeface="Corbel" panose="020B0503020204020204" pitchFamily="34" charset="0"/>
                <a:cs typeface="Arial" panose="020B0604020202020204" pitchFamily="34" charset="0"/>
              </a:rPr>
              <a:t> do </a:t>
            </a:r>
            <a:r>
              <a:rPr lang="nl-NL" sz="3199" err="1">
                <a:latin typeface="Corbel" panose="020B0503020204020204" pitchFamily="34" charset="0"/>
                <a:cs typeface="Arial" panose="020B0604020202020204" pitchFamily="34" charset="0"/>
              </a:rPr>
              <a:t>eiusmod</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tempor</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incididunt</a:t>
            </a:r>
            <a:r>
              <a:rPr lang="nl-NL" sz="3199">
                <a:latin typeface="Corbel" panose="020B0503020204020204" pitchFamily="34" charset="0"/>
                <a:cs typeface="Arial" panose="020B0604020202020204" pitchFamily="34" charset="0"/>
              </a:rPr>
              <a:t> ut </a:t>
            </a:r>
            <a:r>
              <a:rPr lang="nl-NL" sz="3199" err="1">
                <a:latin typeface="Corbel" panose="020B0503020204020204" pitchFamily="34" charset="0"/>
                <a:cs typeface="Arial" panose="020B0604020202020204" pitchFamily="34" charset="0"/>
              </a:rPr>
              <a:t>labore</a:t>
            </a:r>
            <a:r>
              <a:rPr lang="nl-NL" sz="3199">
                <a:latin typeface="Corbel" panose="020B0503020204020204" pitchFamily="34" charset="0"/>
                <a:cs typeface="Arial" panose="020B0604020202020204" pitchFamily="34" charset="0"/>
              </a:rPr>
              <a:t> et </a:t>
            </a:r>
            <a:r>
              <a:rPr lang="nl-NL" sz="3199" err="1">
                <a:latin typeface="Corbel" panose="020B0503020204020204" pitchFamily="34" charset="0"/>
                <a:cs typeface="Arial" panose="020B0604020202020204" pitchFamily="34" charset="0"/>
              </a:rPr>
              <a:t>dolore</a:t>
            </a:r>
            <a:r>
              <a:rPr lang="nl-NL" sz="3199">
                <a:latin typeface="Corbel" panose="020B0503020204020204" pitchFamily="34" charset="0"/>
                <a:cs typeface="Arial" panose="020B0604020202020204" pitchFamily="34" charset="0"/>
              </a:rPr>
              <a:t> magna </a:t>
            </a:r>
            <a:r>
              <a:rPr lang="nl-NL" sz="3199" err="1">
                <a:latin typeface="Corbel" panose="020B0503020204020204" pitchFamily="34" charset="0"/>
                <a:cs typeface="Arial" panose="020B0604020202020204" pitchFamily="34" charset="0"/>
              </a:rPr>
              <a:t>aliqua</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eaque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ipsa</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quae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ab</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illo</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inventore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veritatis</a:t>
            </a:r>
            <a:r>
              <a:rPr lang="nl-NL" sz="3199">
                <a:latin typeface="Corbel" panose="020B0503020204020204" pitchFamily="34" charset="0"/>
                <a:cs typeface="Arial" panose="020B0604020202020204" pitchFamily="34" charset="0"/>
              </a:rPr>
              <a:t> et quasi </a:t>
            </a:r>
            <a:r>
              <a:rPr lang="nl-NL" sz="3199" err="1">
                <a:latin typeface="Corbel" panose="020B0503020204020204" pitchFamily="34" charset="0"/>
                <a:cs typeface="Arial" panose="020B0604020202020204" pitchFamily="34" charset="0"/>
              </a:rPr>
              <a:t>architecto</a:t>
            </a:r>
            <a:r>
              <a:rPr lang="nl-NL" sz="3199">
                <a:latin typeface="Corbel" panose="020B0503020204020204" pitchFamily="34" charset="0"/>
                <a:cs typeface="Arial" panose="020B0604020202020204" pitchFamily="34" charset="0"/>
              </a:rPr>
              <a:t>. </a:t>
            </a:r>
          </a:p>
          <a:p>
            <a:endParaRPr lang="nl-NL" sz="3199">
              <a:latin typeface="Corbel" panose="020B0503020204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3AEC924C-0D17-D772-6DFE-E8B205605C2F}"/>
              </a:ext>
            </a:extLst>
          </p:cNvPr>
          <p:cNvSpPr txBox="1"/>
          <p:nvPr/>
        </p:nvSpPr>
        <p:spPr>
          <a:xfrm>
            <a:off x="10691812" y="21716084"/>
            <a:ext cx="7213627" cy="923330"/>
          </a:xfrm>
          <a:prstGeom prst="rect">
            <a:avLst/>
          </a:prstGeom>
          <a:noFill/>
        </p:spPr>
        <p:txBody>
          <a:bodyPr wrap="square" rtlCol="0">
            <a:spAutoFit/>
          </a:bodyPr>
          <a:lstStyle/>
          <a:p>
            <a:r>
              <a:rPr lang="nl-NL" sz="5400" b="1" err="1">
                <a:solidFill>
                  <a:srgbClr val="E62158"/>
                </a:solidFill>
                <a:latin typeface="Corbel" panose="020B0503020204020204" pitchFamily="34" charset="0"/>
                <a:cs typeface="Arial" panose="020B0604020202020204" pitchFamily="34" charset="0"/>
              </a:rPr>
              <a:t>Conclusions</a:t>
            </a:r>
            <a:endParaRPr lang="nl-NL" sz="5400" b="1">
              <a:solidFill>
                <a:srgbClr val="E62158"/>
              </a:solidFill>
              <a:latin typeface="Corbel" panose="020B0503020204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417D4014-45DB-E2A4-295D-5B67ACF4DE47}"/>
              </a:ext>
            </a:extLst>
          </p:cNvPr>
          <p:cNvSpPr txBox="1"/>
          <p:nvPr/>
        </p:nvSpPr>
        <p:spPr>
          <a:xfrm>
            <a:off x="10691812" y="22665114"/>
            <a:ext cx="10015884" cy="3046988"/>
          </a:xfrm>
          <a:prstGeom prst="rect">
            <a:avLst/>
          </a:prstGeom>
          <a:noFill/>
          <a:ln>
            <a:noFill/>
          </a:ln>
        </p:spPr>
        <p:txBody>
          <a:bodyPr wrap="square" rtlCol="0">
            <a:spAutoFit/>
          </a:bodyPr>
          <a:lstStyle/>
          <a:p>
            <a:pPr marL="571474" indent="-571474">
              <a:buFontTx/>
              <a:buChar char="-"/>
            </a:pPr>
            <a:r>
              <a:rPr lang="nl-NL" sz="3199" err="1">
                <a:latin typeface="Corbel" panose="020B0503020204020204" pitchFamily="34" charset="0"/>
                <a:cs typeface="Arial" panose="020B0604020202020204" pitchFamily="34" charset="0"/>
              </a:rPr>
              <a:t>Sed</a:t>
            </a:r>
            <a:r>
              <a:rPr lang="nl-NL" sz="3199">
                <a:latin typeface="Corbel" panose="020B0503020204020204" pitchFamily="34" charset="0"/>
                <a:cs typeface="Arial" panose="020B0604020202020204" pitchFamily="34" charset="0"/>
              </a:rPr>
              <a:t> ut </a:t>
            </a:r>
            <a:r>
              <a:rPr lang="nl-NL" sz="3199" err="1">
                <a:latin typeface="Corbel" panose="020B0503020204020204" pitchFamily="34" charset="0"/>
                <a:cs typeface="Arial" panose="020B0604020202020204" pitchFamily="34" charset="0"/>
              </a:rPr>
              <a:t>perspiciatis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unde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omnis</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iste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natus</a:t>
            </a:r>
            <a:r>
              <a:rPr lang="nl-NL" sz="3199">
                <a:latin typeface="Corbel" panose="020B0503020204020204" pitchFamily="34" charset="0"/>
                <a:cs typeface="Arial" panose="020B0604020202020204" pitchFamily="34" charset="0"/>
              </a:rPr>
              <a:t> error </a:t>
            </a:r>
            <a:r>
              <a:rPr lang="nl-NL" sz="3199" err="1">
                <a:latin typeface="Corbel" panose="020B0503020204020204" pitchFamily="34" charset="0"/>
                <a:cs typeface="Arial" panose="020B0604020202020204" pitchFamily="34" charset="0"/>
              </a:rPr>
              <a:t>sit</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voluptatem</a:t>
            </a:r>
            <a:r>
              <a:rPr lang="nl-NL" sz="3199">
                <a:latin typeface="Corbel" panose="020B0503020204020204" pitchFamily="34" charset="0"/>
                <a:cs typeface="Arial" panose="020B0604020202020204" pitchFamily="34" charset="0"/>
              </a:rPr>
              <a:t> </a:t>
            </a:r>
          </a:p>
          <a:p>
            <a:pPr marL="571474" indent="-571474">
              <a:buFontTx/>
              <a:buChar char="-"/>
            </a:pPr>
            <a:r>
              <a:rPr lang="nl-NL" sz="3199" err="1">
                <a:latin typeface="Corbel" panose="020B0503020204020204" pitchFamily="34" charset="0"/>
                <a:cs typeface="Arial" panose="020B0604020202020204" pitchFamily="34" charset="0"/>
              </a:rPr>
              <a:t>Accusantium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doloremque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laudantium</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totam</a:t>
            </a:r>
            <a:r>
              <a:rPr lang="nl-NL" sz="3199">
                <a:latin typeface="Corbel" panose="020B0503020204020204" pitchFamily="34" charset="0"/>
                <a:cs typeface="Arial" panose="020B0604020202020204" pitchFamily="34" charset="0"/>
              </a:rPr>
              <a:t> rem </a:t>
            </a:r>
            <a:r>
              <a:rPr lang="nl-NL" sz="3199" err="1">
                <a:latin typeface="Corbel" panose="020B0503020204020204" pitchFamily="34" charset="0"/>
                <a:cs typeface="Arial" panose="020B0604020202020204" pitchFamily="34" charset="0"/>
              </a:rPr>
              <a:t>aperiam</a:t>
            </a:r>
            <a:r>
              <a:rPr lang="nl-NL" sz="3199">
                <a:latin typeface="Corbel" panose="020B0503020204020204" pitchFamily="34" charset="0"/>
                <a:cs typeface="Arial" panose="020B0604020202020204" pitchFamily="34" charset="0"/>
              </a:rPr>
              <a:t>. </a:t>
            </a:r>
          </a:p>
          <a:p>
            <a:pPr marL="571474" indent="-571474">
              <a:buFontTx/>
              <a:buChar char="-"/>
            </a:pPr>
            <a:r>
              <a:rPr lang="nl-NL" sz="3199" err="1">
                <a:latin typeface="Corbel" panose="020B0503020204020204" pitchFamily="34" charset="0"/>
                <a:cs typeface="Arial" panose="020B0604020202020204" pitchFamily="34" charset="0"/>
              </a:rPr>
              <a:t>Eaque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ipsa</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quae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ab</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illo</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inventore</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veritatis</a:t>
            </a:r>
            <a:r>
              <a:rPr lang="nl-NL" sz="3199">
                <a:latin typeface="Corbel" panose="020B0503020204020204" pitchFamily="34" charset="0"/>
                <a:cs typeface="Arial" panose="020B0604020202020204" pitchFamily="34" charset="0"/>
              </a:rPr>
              <a:t> et quasi </a:t>
            </a:r>
            <a:r>
              <a:rPr lang="nl-NL" sz="3199" err="1">
                <a:latin typeface="Corbel" panose="020B0503020204020204" pitchFamily="34" charset="0"/>
                <a:cs typeface="Arial" panose="020B0604020202020204" pitchFamily="34" charset="0"/>
              </a:rPr>
              <a:t>architecto</a:t>
            </a:r>
            <a:r>
              <a:rPr lang="nl-NL" sz="3199">
                <a:latin typeface="Corbel" panose="020B0503020204020204" pitchFamily="34" charset="0"/>
                <a:cs typeface="Arial" panose="020B0604020202020204" pitchFamily="34" charset="0"/>
              </a:rPr>
              <a:t> </a:t>
            </a:r>
            <a:r>
              <a:rPr lang="nl-NL" sz="3199" err="1">
                <a:latin typeface="Corbel" panose="020B0503020204020204" pitchFamily="34" charset="0"/>
                <a:cs typeface="Arial" panose="020B0604020202020204" pitchFamily="34" charset="0"/>
              </a:rPr>
              <a:t>beatae</a:t>
            </a:r>
            <a:r>
              <a:rPr lang="nl-NL" sz="3199">
                <a:latin typeface="Corbel" panose="020B0503020204020204" pitchFamily="34" charset="0"/>
                <a:cs typeface="Arial" panose="020B0604020202020204" pitchFamily="34" charset="0"/>
              </a:rPr>
              <a:t> vitae</a:t>
            </a:r>
          </a:p>
        </p:txBody>
      </p:sp>
      <p:sp>
        <p:nvSpPr>
          <p:cNvPr id="57" name="TextBox 56">
            <a:extLst>
              <a:ext uri="{FF2B5EF4-FFF2-40B4-BE49-F238E27FC236}">
                <a16:creationId xmlns:a16="http://schemas.microsoft.com/office/drawing/2014/main" id="{BECF8892-111C-35A8-A574-F1682C790374}"/>
              </a:ext>
            </a:extLst>
          </p:cNvPr>
          <p:cNvSpPr txBox="1"/>
          <p:nvPr/>
        </p:nvSpPr>
        <p:spPr>
          <a:xfrm>
            <a:off x="11752235" y="20317612"/>
            <a:ext cx="9629007" cy="461665"/>
          </a:xfrm>
          <a:prstGeom prst="rect">
            <a:avLst/>
          </a:prstGeom>
          <a:noFill/>
          <a:ln>
            <a:noFill/>
          </a:ln>
        </p:spPr>
        <p:txBody>
          <a:bodyPr wrap="square" rtlCol="0">
            <a:spAutoFit/>
          </a:bodyPr>
          <a:lstStyle/>
          <a:p>
            <a:r>
              <a:rPr lang="en-US" sz="2400">
                <a:latin typeface="Corbel" panose="020B0503020204020204" pitchFamily="34" charset="0"/>
                <a:cs typeface="Arial" panose="020B0604020202020204" pitchFamily="34" charset="0"/>
              </a:rPr>
              <a:t>Figure. Please add attractive pictures showcasing your work</a:t>
            </a:r>
            <a:endParaRPr lang="nl-NL" sz="2400">
              <a:latin typeface="Corbel" panose="020B0503020204020204" pitchFamily="34" charset="0"/>
              <a:cs typeface="Arial" panose="020B0604020202020204" pitchFamily="34" charset="0"/>
            </a:endParaRPr>
          </a:p>
        </p:txBody>
      </p:sp>
      <p:sp>
        <p:nvSpPr>
          <p:cNvPr id="1055" name="Rectangle 1054">
            <a:extLst>
              <a:ext uri="{FF2B5EF4-FFF2-40B4-BE49-F238E27FC236}">
                <a16:creationId xmlns:a16="http://schemas.microsoft.com/office/drawing/2014/main" id="{AF7D952D-18AA-B606-3380-6B4CF3D9B2BE}"/>
              </a:ext>
            </a:extLst>
          </p:cNvPr>
          <p:cNvSpPr>
            <a:spLocks noGrp="1" noRot="1" noMove="1" noResize="1" noEditPoints="1" noAdjustHandles="1" noChangeArrowheads="1" noChangeShapeType="1"/>
          </p:cNvSpPr>
          <p:nvPr/>
        </p:nvSpPr>
        <p:spPr>
          <a:xfrm>
            <a:off x="2561684" y="4143652"/>
            <a:ext cx="317617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025" name="Group 1024">
            <a:extLst>
              <a:ext uri="{FF2B5EF4-FFF2-40B4-BE49-F238E27FC236}">
                <a16:creationId xmlns:a16="http://schemas.microsoft.com/office/drawing/2014/main" id="{F99ADF40-2EDE-5011-AE68-4C282EFCB908}"/>
              </a:ext>
            </a:extLst>
          </p:cNvPr>
          <p:cNvGrpSpPr/>
          <p:nvPr/>
        </p:nvGrpSpPr>
        <p:grpSpPr>
          <a:xfrm>
            <a:off x="-749300" y="-304800"/>
            <a:ext cx="832644" cy="402431"/>
            <a:chOff x="-749300" y="-304800"/>
            <a:chExt cx="832644" cy="402431"/>
          </a:xfrm>
        </p:grpSpPr>
        <p:cxnSp>
          <p:nvCxnSpPr>
            <p:cNvPr id="12" name="Straight Connector 11">
              <a:extLst>
                <a:ext uri="{FF2B5EF4-FFF2-40B4-BE49-F238E27FC236}">
                  <a16:creationId xmlns:a16="http://schemas.microsoft.com/office/drawing/2014/main" id="{C94FA9E5-D810-230B-89F5-6EF5FEE9FD42}"/>
                </a:ext>
              </a:extLst>
            </p:cNvPr>
            <p:cNvCxnSpPr>
              <a:cxnSpLocks/>
            </p:cNvCxnSpPr>
            <p:nvPr/>
          </p:nvCxnSpPr>
          <p:spPr>
            <a:xfrm flipV="1">
              <a:off x="0" y="-304800"/>
              <a:ext cx="0" cy="402431"/>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64C348-1D10-B529-3931-E40F6B6B39AB}"/>
                </a:ext>
              </a:extLst>
            </p:cNvPr>
            <p:cNvCxnSpPr>
              <a:cxnSpLocks/>
            </p:cNvCxnSpPr>
            <p:nvPr/>
          </p:nvCxnSpPr>
          <p:spPr>
            <a:xfrm flipH="1">
              <a:off x="-749300" y="0"/>
              <a:ext cx="832644"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CECEF43-3FE4-22CE-56BD-8F922DF0C9C0}"/>
                </a:ext>
              </a:extLst>
            </p:cNvPr>
            <p:cNvCxnSpPr>
              <a:cxnSpLocks/>
            </p:cNvCxnSpPr>
            <p:nvPr/>
          </p:nvCxnSpPr>
          <p:spPr>
            <a:xfrm>
              <a:off x="-180975" y="-171450"/>
              <a:ext cx="180975" cy="171450"/>
            </a:xfrm>
            <a:prstGeom prst="straightConnector1">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031" name="Group 1030">
            <a:extLst>
              <a:ext uri="{FF2B5EF4-FFF2-40B4-BE49-F238E27FC236}">
                <a16:creationId xmlns:a16="http://schemas.microsoft.com/office/drawing/2014/main" id="{074983CB-68B1-4167-0542-C9CE89C45269}"/>
              </a:ext>
            </a:extLst>
          </p:cNvPr>
          <p:cNvGrpSpPr/>
          <p:nvPr/>
        </p:nvGrpSpPr>
        <p:grpSpPr>
          <a:xfrm rot="5400000">
            <a:off x="21460133" y="-655549"/>
            <a:ext cx="566519" cy="912416"/>
            <a:chOff x="-483175" y="-814785"/>
            <a:chExt cx="566519" cy="912416"/>
          </a:xfrm>
        </p:grpSpPr>
        <p:cxnSp>
          <p:nvCxnSpPr>
            <p:cNvPr id="1032" name="Straight Connector 1031">
              <a:extLst>
                <a:ext uri="{FF2B5EF4-FFF2-40B4-BE49-F238E27FC236}">
                  <a16:creationId xmlns:a16="http://schemas.microsoft.com/office/drawing/2014/main" id="{E9BE1345-D5D0-9B79-D158-380B3D494414}"/>
                </a:ext>
              </a:extLst>
            </p:cNvPr>
            <p:cNvCxnSpPr>
              <a:cxnSpLocks/>
            </p:cNvCxnSpPr>
            <p:nvPr/>
          </p:nvCxnSpPr>
          <p:spPr>
            <a:xfrm rot="16200000">
              <a:off x="-456208" y="-358577"/>
              <a:ext cx="912416"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3B975E14-2BE8-508A-FADE-E9FCE311B921}"/>
                </a:ext>
              </a:extLst>
            </p:cNvPr>
            <p:cNvCxnSpPr>
              <a:cxnSpLocks/>
            </p:cNvCxnSpPr>
            <p:nvPr/>
          </p:nvCxnSpPr>
          <p:spPr>
            <a:xfrm rot="16200000" flipV="1">
              <a:off x="-199915" y="-283260"/>
              <a:ext cx="0" cy="566519"/>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34" name="Straight Arrow Connector 1033">
              <a:extLst>
                <a:ext uri="{FF2B5EF4-FFF2-40B4-BE49-F238E27FC236}">
                  <a16:creationId xmlns:a16="http://schemas.microsoft.com/office/drawing/2014/main" id="{15F5EB1B-220A-A1F6-7564-5083B025401D}"/>
                </a:ext>
              </a:extLst>
            </p:cNvPr>
            <p:cNvCxnSpPr>
              <a:cxnSpLocks/>
            </p:cNvCxnSpPr>
            <p:nvPr/>
          </p:nvCxnSpPr>
          <p:spPr>
            <a:xfrm>
              <a:off x="-180975" y="-171450"/>
              <a:ext cx="180975" cy="171450"/>
            </a:xfrm>
            <a:prstGeom prst="straightConnector1">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2B1FF437-ED31-EC93-D9DB-D49F0AFD070B}"/>
              </a:ext>
            </a:extLst>
          </p:cNvPr>
          <p:cNvSpPr txBox="1"/>
          <p:nvPr/>
        </p:nvSpPr>
        <p:spPr>
          <a:xfrm>
            <a:off x="10691812" y="25926731"/>
            <a:ext cx="10015884" cy="1754326"/>
          </a:xfrm>
          <a:prstGeom prst="rect">
            <a:avLst/>
          </a:prstGeom>
          <a:noFill/>
          <a:ln>
            <a:noFill/>
          </a:ln>
        </p:spPr>
        <p:txBody>
          <a:bodyPr wrap="square" numCol="2" rtlCol="0">
            <a:spAutoFit/>
          </a:bodyPr>
          <a:lstStyle/>
          <a:p>
            <a:pPr marL="342900" indent="-342900">
              <a:buFont typeface="+mj-lt"/>
              <a:buAutoNum type="arabicPeriod"/>
            </a:pPr>
            <a:r>
              <a:rPr lang="en-GB" sz="1200">
                <a:latin typeface="Corbel" panose="020B0503020204020204" pitchFamily="34" charset="0"/>
                <a:ea typeface="Times New Roman" panose="02020603050405020304" pitchFamily="18" charset="0"/>
              </a:rPr>
              <a:t>Brown, T. (2009). </a:t>
            </a:r>
            <a:r>
              <a:rPr lang="en-GB" sz="1200" i="1">
                <a:latin typeface="Corbel" panose="020B0503020204020204" pitchFamily="34" charset="0"/>
                <a:ea typeface="Times New Roman" panose="02020603050405020304" pitchFamily="18" charset="0"/>
              </a:rPr>
              <a:t>Change by design: How design thinking transforms organizations and inspires innovation.</a:t>
            </a:r>
            <a:r>
              <a:rPr lang="en-GB" sz="1200">
                <a:latin typeface="Corbel" panose="020B0503020204020204" pitchFamily="34" charset="0"/>
                <a:ea typeface="Times New Roman" panose="02020603050405020304" pitchFamily="18" charset="0"/>
              </a:rPr>
              <a:t> Harper Collins Publishers: New York. </a:t>
            </a:r>
          </a:p>
          <a:p>
            <a:pPr marL="342900" indent="-342900">
              <a:buFont typeface="+mj-lt"/>
              <a:buAutoNum type="arabicPeriod"/>
            </a:pPr>
            <a:r>
              <a:rPr lang="en-US" sz="1200" err="1">
                <a:latin typeface="Corbel" panose="020B0503020204020204" pitchFamily="34" charset="0"/>
                <a:cs typeface="Arial" panose="020B0604020202020204" pitchFamily="34" charset="0"/>
              </a:rPr>
              <a:t>Esram</a:t>
            </a:r>
            <a:r>
              <a:rPr lang="en-US" sz="1200">
                <a:latin typeface="Corbel" panose="020B0503020204020204" pitchFamily="34" charset="0"/>
                <a:cs typeface="Arial" panose="020B0604020202020204" pitchFamily="34" charset="0"/>
              </a:rPr>
              <a:t>, T. &amp;. (2007). Comparison of Photovoltaic Array Maximum Power Point Tracking Techniques. IEEE Transactions on Energy Conversion, pp. 439–449</a:t>
            </a:r>
          </a:p>
          <a:p>
            <a:pPr marL="342900" indent="-342900">
              <a:buFont typeface="+mj-lt"/>
              <a:buAutoNum type="arabicPeriod"/>
            </a:pPr>
            <a:r>
              <a:rPr lang="nl-NL" sz="1200" err="1">
                <a:latin typeface="Corbel" panose="020B0503020204020204" pitchFamily="34" charset="0"/>
                <a:cs typeface="Arial" panose="020B0604020202020204" pitchFamily="34" charset="0"/>
              </a:rPr>
              <a:t>Golroodbari</a:t>
            </a:r>
            <a:r>
              <a:rPr lang="nl-NL" sz="1200">
                <a:latin typeface="Corbel" panose="020B0503020204020204" pitchFamily="34" charset="0"/>
                <a:cs typeface="Arial" panose="020B0604020202020204" pitchFamily="34" charset="0"/>
              </a:rPr>
              <a:t>, S. Z. M., de Waal, A. C., &amp; van </a:t>
            </a:r>
            <a:r>
              <a:rPr lang="nl-NL" sz="1200" err="1">
                <a:latin typeface="Corbel" panose="020B0503020204020204" pitchFamily="34" charset="0"/>
                <a:cs typeface="Arial" panose="020B0604020202020204" pitchFamily="34" charset="0"/>
              </a:rPr>
              <a:t>Sark</a:t>
            </a:r>
            <a:r>
              <a:rPr lang="nl-NL" sz="1200">
                <a:latin typeface="Corbel" panose="020B0503020204020204" pitchFamily="34" charset="0"/>
                <a:cs typeface="Arial" panose="020B0604020202020204" pitchFamily="34" charset="0"/>
              </a:rPr>
              <a:t>, W. G. (2019). </a:t>
            </a:r>
            <a:r>
              <a:rPr lang="nl-NL" sz="1200" err="1">
                <a:latin typeface="Corbel" panose="020B0503020204020204" pitchFamily="34" charset="0"/>
                <a:cs typeface="Arial" panose="020B0604020202020204" pitchFamily="34" charset="0"/>
              </a:rPr>
              <a:t>Proof</a:t>
            </a:r>
            <a:r>
              <a:rPr lang="nl-NL" sz="1200">
                <a:latin typeface="Corbel" panose="020B0503020204020204" pitchFamily="34" charset="0"/>
                <a:cs typeface="Arial" panose="020B0604020202020204" pitchFamily="34" charset="0"/>
              </a:rPr>
              <a:t> of concept </a:t>
            </a:r>
            <a:r>
              <a:rPr lang="nl-NL" sz="1200" err="1">
                <a:latin typeface="Corbel" panose="020B0503020204020204" pitchFamily="34" charset="0"/>
                <a:cs typeface="Arial" panose="020B0604020202020204" pitchFamily="34" charset="0"/>
              </a:rPr>
              <a:t>for</a:t>
            </a:r>
            <a:r>
              <a:rPr lang="nl-NL" sz="1200">
                <a:latin typeface="Corbel" panose="020B0503020204020204" pitchFamily="34" charset="0"/>
                <a:cs typeface="Arial" panose="020B0604020202020204" pitchFamily="34" charset="0"/>
              </a:rPr>
              <a:t> a </a:t>
            </a:r>
            <a:r>
              <a:rPr lang="nl-NL" sz="1200" err="1">
                <a:latin typeface="Corbel" panose="020B0503020204020204" pitchFamily="34" charset="0"/>
                <a:cs typeface="Arial" panose="020B0604020202020204" pitchFamily="34" charset="0"/>
              </a:rPr>
              <a:t>novel</a:t>
            </a:r>
            <a:r>
              <a:rPr lang="nl-NL" sz="1200">
                <a:latin typeface="Corbel" panose="020B0503020204020204" pitchFamily="34" charset="0"/>
                <a:cs typeface="Arial" panose="020B0604020202020204" pitchFamily="34" charset="0"/>
              </a:rPr>
              <a:t> </a:t>
            </a:r>
            <a:r>
              <a:rPr lang="nl-NL" sz="1200" err="1">
                <a:latin typeface="Corbel" panose="020B0503020204020204" pitchFamily="34" charset="0"/>
                <a:cs typeface="Arial" panose="020B0604020202020204" pitchFamily="34" charset="0"/>
              </a:rPr>
              <a:t>and</a:t>
            </a:r>
            <a:r>
              <a:rPr lang="nl-NL" sz="1200">
                <a:latin typeface="Corbel" panose="020B0503020204020204" pitchFamily="34" charset="0"/>
                <a:cs typeface="Arial" panose="020B0604020202020204" pitchFamily="34" charset="0"/>
              </a:rPr>
              <a:t> smart </a:t>
            </a:r>
            <a:r>
              <a:rPr lang="nl-NL" sz="1200" err="1">
                <a:latin typeface="Corbel" panose="020B0503020204020204" pitchFamily="34" charset="0"/>
                <a:cs typeface="Arial" panose="020B0604020202020204" pitchFamily="34" charset="0"/>
              </a:rPr>
              <a:t>shade</a:t>
            </a:r>
            <a:r>
              <a:rPr lang="nl-NL" sz="1200">
                <a:latin typeface="Corbel" panose="020B0503020204020204" pitchFamily="34" charset="0"/>
                <a:cs typeface="Arial" panose="020B0604020202020204" pitchFamily="34" charset="0"/>
              </a:rPr>
              <a:t> </a:t>
            </a:r>
            <a:r>
              <a:rPr lang="nl-NL" sz="1200" err="1">
                <a:latin typeface="Corbel" panose="020B0503020204020204" pitchFamily="34" charset="0"/>
                <a:cs typeface="Arial" panose="020B0604020202020204" pitchFamily="34" charset="0"/>
              </a:rPr>
              <a:t>resilient</a:t>
            </a:r>
            <a:r>
              <a:rPr lang="nl-NL" sz="1200">
                <a:latin typeface="Corbel" panose="020B0503020204020204" pitchFamily="34" charset="0"/>
                <a:cs typeface="Arial" panose="020B0604020202020204" pitchFamily="34" charset="0"/>
              </a:rPr>
              <a:t> </a:t>
            </a:r>
            <a:r>
              <a:rPr lang="nl-NL" sz="1200" err="1">
                <a:latin typeface="Corbel" panose="020B0503020204020204" pitchFamily="34" charset="0"/>
                <a:cs typeface="Arial" panose="020B0604020202020204" pitchFamily="34" charset="0"/>
              </a:rPr>
              <a:t>photovoltaic</a:t>
            </a:r>
            <a:r>
              <a:rPr lang="nl-NL" sz="1200">
                <a:latin typeface="Corbel" panose="020B0503020204020204" pitchFamily="34" charset="0"/>
                <a:cs typeface="Arial" panose="020B0604020202020204" pitchFamily="34" charset="0"/>
              </a:rPr>
              <a:t> module. IET </a:t>
            </a:r>
            <a:r>
              <a:rPr lang="nl-NL" sz="1200" err="1">
                <a:latin typeface="Corbel" panose="020B0503020204020204" pitchFamily="34" charset="0"/>
                <a:cs typeface="Arial" panose="020B0604020202020204" pitchFamily="34" charset="0"/>
              </a:rPr>
              <a:t>Renewable</a:t>
            </a:r>
            <a:r>
              <a:rPr lang="nl-NL" sz="1200">
                <a:latin typeface="Corbel" panose="020B0503020204020204" pitchFamily="34" charset="0"/>
                <a:cs typeface="Arial" panose="020B0604020202020204" pitchFamily="34" charset="0"/>
              </a:rPr>
              <a:t> Power </a:t>
            </a:r>
            <a:r>
              <a:rPr lang="nl-NL" sz="1200" err="1">
                <a:latin typeface="Corbel" panose="020B0503020204020204" pitchFamily="34" charset="0"/>
                <a:cs typeface="Arial" panose="020B0604020202020204" pitchFamily="34" charset="0"/>
              </a:rPr>
              <a:t>Generation</a:t>
            </a:r>
            <a:r>
              <a:rPr lang="nl-NL" sz="1200">
                <a:latin typeface="Corbel" panose="020B0503020204020204" pitchFamily="34" charset="0"/>
                <a:cs typeface="Arial" panose="020B0604020202020204" pitchFamily="34" charset="0"/>
              </a:rPr>
              <a:t>, 13(12), 2184-2194. </a:t>
            </a:r>
          </a:p>
          <a:p>
            <a:pPr marL="342900" indent="-342900">
              <a:buAutoNum type="arabicPeriod"/>
            </a:pPr>
            <a:r>
              <a:rPr lang="en-GB" sz="1200">
                <a:latin typeface="Corbel" panose="020B0503020204020204" pitchFamily="34" charset="0"/>
                <a:ea typeface="Times New Roman" panose="02020603050405020304" pitchFamily="18" charset="0"/>
                <a:cs typeface="Arial" panose="020B0604020202020204" pitchFamily="34" charset="0"/>
              </a:rPr>
              <a:t>European Commission. (n.d.). </a:t>
            </a:r>
            <a:r>
              <a:rPr lang="en-GB" sz="1200" i="1">
                <a:latin typeface="Corbel" panose="020B0503020204020204" pitchFamily="34" charset="0"/>
                <a:ea typeface="Times New Roman" panose="02020603050405020304" pitchFamily="18" charset="0"/>
                <a:cs typeface="Arial" panose="020B0604020202020204" pitchFamily="34" charset="0"/>
              </a:rPr>
              <a:t>Centres of Vocational Excellence.</a:t>
            </a:r>
            <a:r>
              <a:rPr lang="en-GB" sz="1200">
                <a:latin typeface="Corbel" panose="020B0503020204020204" pitchFamily="34" charset="0"/>
                <a:ea typeface="Times New Roman" panose="02020603050405020304" pitchFamily="18" charset="0"/>
                <a:cs typeface="Arial" panose="020B0604020202020204" pitchFamily="34" charset="0"/>
              </a:rPr>
              <a:t> </a:t>
            </a:r>
            <a:r>
              <a:rPr lang="en-GB" sz="1200" u="sng">
                <a:latin typeface="Corbel" panose="020B0503020204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https://ec.europa.eu/social/main.jsp?catId=1501</a:t>
            </a:r>
            <a:endParaRPr lang="en-GB" sz="1200" u="sng">
              <a:latin typeface="Corbel" panose="020B0503020204020204" pitchFamily="34" charset="0"/>
              <a:ea typeface="Times New Roman" panose="02020603050405020304" pitchFamily="18" charset="0"/>
            </a:endParaRPr>
          </a:p>
          <a:p>
            <a:pPr marL="342900" indent="-342900">
              <a:buFontTx/>
              <a:buAutoNum type="arabicPeriod"/>
            </a:pPr>
            <a:r>
              <a:rPr lang="en-US" sz="1200">
                <a:latin typeface="Corbel" panose="020B0503020204020204" pitchFamily="34" charset="0"/>
                <a:ea typeface="Times New Roman" panose="02020603050405020304" pitchFamily="18" charset="0"/>
                <a:cs typeface="Arial" panose="020B0604020202020204" pitchFamily="34" charset="0"/>
              </a:rPr>
              <a:t>European Commission, ET 2020 Working Group on Vocational Education and Training. </a:t>
            </a:r>
            <a:r>
              <a:rPr lang="nl-NL" sz="1200">
                <a:latin typeface="Corbel" panose="020B0503020204020204" pitchFamily="34" charset="0"/>
                <a:ea typeface="Times New Roman" panose="02020603050405020304" pitchFamily="18" charset="0"/>
                <a:cs typeface="Arial" panose="020B0604020202020204" pitchFamily="34" charset="0"/>
              </a:rPr>
              <a:t>(2019). </a:t>
            </a:r>
            <a:r>
              <a:rPr lang="nl-NL" sz="1200" i="1" err="1">
                <a:latin typeface="Corbel" panose="020B0503020204020204" pitchFamily="34" charset="0"/>
                <a:ea typeface="Times New Roman" panose="02020603050405020304" pitchFamily="18" charset="0"/>
                <a:cs typeface="Arial" panose="020B0604020202020204" pitchFamily="34" charset="0"/>
              </a:rPr>
              <a:t>Mapping</a:t>
            </a:r>
            <a:r>
              <a:rPr lang="nl-NL" sz="1200" i="1">
                <a:latin typeface="Corbel" panose="020B0503020204020204" pitchFamily="34" charset="0"/>
                <a:ea typeface="Times New Roman" panose="02020603050405020304" pitchFamily="18" charset="0"/>
                <a:cs typeface="Arial" panose="020B0604020202020204" pitchFamily="34" charset="0"/>
              </a:rPr>
              <a:t> of </a:t>
            </a:r>
            <a:r>
              <a:rPr lang="nl-NL" sz="1200" i="1" err="1">
                <a:latin typeface="Corbel" panose="020B0503020204020204" pitchFamily="34" charset="0"/>
                <a:ea typeface="Times New Roman" panose="02020603050405020304" pitchFamily="18" charset="0"/>
                <a:cs typeface="Arial" panose="020B0604020202020204" pitchFamily="34" charset="0"/>
              </a:rPr>
              <a:t>Centres</a:t>
            </a:r>
            <a:r>
              <a:rPr lang="nl-NL" sz="1200" i="1">
                <a:latin typeface="Corbel" panose="020B0503020204020204" pitchFamily="34" charset="0"/>
                <a:ea typeface="Times New Roman" panose="02020603050405020304" pitchFamily="18" charset="0"/>
                <a:cs typeface="Arial" panose="020B0604020202020204" pitchFamily="34" charset="0"/>
              </a:rPr>
              <a:t> of </a:t>
            </a:r>
            <a:r>
              <a:rPr lang="nl-NL" sz="1200" i="1" err="1">
                <a:latin typeface="Corbel" panose="020B0503020204020204" pitchFamily="34" charset="0"/>
                <a:ea typeface="Times New Roman" panose="02020603050405020304" pitchFamily="18" charset="0"/>
                <a:cs typeface="Arial" panose="020B0604020202020204" pitchFamily="34" charset="0"/>
              </a:rPr>
              <a:t>Vocational</a:t>
            </a:r>
            <a:r>
              <a:rPr lang="nl-NL" sz="1200" i="1">
                <a:latin typeface="Corbel" panose="020B0503020204020204" pitchFamily="34" charset="0"/>
                <a:ea typeface="Times New Roman" panose="02020603050405020304" pitchFamily="18" charset="0"/>
                <a:cs typeface="Arial" panose="020B0604020202020204" pitchFamily="34" charset="0"/>
              </a:rPr>
              <a:t> Excellence (</a:t>
            </a:r>
            <a:r>
              <a:rPr lang="nl-NL" sz="1200" i="1" err="1">
                <a:latin typeface="Corbel" panose="020B0503020204020204" pitchFamily="34" charset="0"/>
                <a:ea typeface="Times New Roman" panose="02020603050405020304" pitchFamily="18" charset="0"/>
                <a:cs typeface="Arial" panose="020B0604020202020204" pitchFamily="34" charset="0"/>
              </a:rPr>
              <a:t>CoVEs</a:t>
            </a:r>
            <a:r>
              <a:rPr lang="nl-NL" sz="1200" i="1">
                <a:latin typeface="Corbel" panose="020B0503020204020204" pitchFamily="34" charset="0"/>
                <a:ea typeface="Times New Roman" panose="02020603050405020304" pitchFamily="18" charset="0"/>
                <a:cs typeface="Arial" panose="020B0604020202020204" pitchFamily="34" charset="0"/>
              </a:rPr>
              <a:t>)</a:t>
            </a:r>
            <a:r>
              <a:rPr lang="nl-NL" sz="1200">
                <a:latin typeface="Corbel" panose="020B0503020204020204" pitchFamily="34" charset="0"/>
                <a:ea typeface="Times New Roman" panose="02020603050405020304" pitchFamily="18" charset="0"/>
                <a:cs typeface="Arial" panose="020B0604020202020204" pitchFamily="34" charset="0"/>
              </a:rPr>
              <a:t>.</a:t>
            </a:r>
            <a:endParaRPr lang="nl-NL" sz="1200">
              <a:latin typeface="Corbel" panose="020B0503020204020204" pitchFamily="34" charset="0"/>
              <a:ea typeface="Times New Roman" panose="02020603050405020304" pitchFamily="18" charset="0"/>
            </a:endParaRPr>
          </a:p>
          <a:p>
            <a:pPr marL="342900" indent="-342900">
              <a:buFont typeface="+mj-lt"/>
              <a:buAutoNum type="arabicPeriod"/>
            </a:pPr>
            <a:endParaRPr lang="en-US" sz="1200">
              <a:latin typeface="Corbel" panose="020B0503020204020204" pitchFamily="34" charset="0"/>
              <a:cs typeface="Arial" panose="020B0604020202020204" pitchFamily="34" charset="0"/>
            </a:endParaRPr>
          </a:p>
          <a:p>
            <a:endParaRPr lang="en-US" sz="1200">
              <a:latin typeface="Corbel" panose="020B0503020204020204" pitchFamily="34" charset="0"/>
              <a:cs typeface="Arial" panose="020B0604020202020204" pitchFamily="34" charset="0"/>
            </a:endParaRPr>
          </a:p>
          <a:p>
            <a:endParaRPr lang="nl-NL" sz="1200">
              <a:latin typeface="Corbel" panose="020B0503020204020204" pitchFamily="34" charset="0"/>
              <a:cs typeface="Arial" panose="020B0604020202020204" pitchFamily="34" charset="0"/>
            </a:endParaRPr>
          </a:p>
        </p:txBody>
      </p:sp>
      <p:pic>
        <p:nvPicPr>
          <p:cNvPr id="7" name="Afbeelding 43" descr="Afbeelding met persoon, kleding, overdekt, person&#10;&#10;Automatisch gegenereerde beschrijving">
            <a:extLst>
              <a:ext uri="{FF2B5EF4-FFF2-40B4-BE49-F238E27FC236}">
                <a16:creationId xmlns:a16="http://schemas.microsoft.com/office/drawing/2014/main" id="{10DBBB4E-3AD8-E67C-F3C1-7FD7A2B4334E}"/>
              </a:ext>
            </a:extLst>
          </p:cNvPr>
          <p:cNvPicPr>
            <a:picLocks noChangeAspect="1"/>
          </p:cNvPicPr>
          <p:nvPr/>
        </p:nvPicPr>
        <p:blipFill rotWithShape="1">
          <a:blip r:embed="rId3">
            <a:extLst>
              <a:ext uri="{28A0092B-C50C-407E-A947-70E740481C1C}">
                <a14:useLocalDpi xmlns:a14="http://schemas.microsoft.com/office/drawing/2010/main" val="0"/>
              </a:ext>
            </a:extLst>
          </a:blip>
          <a:srcRect l="15804" t="-591" b="1"/>
          <a:stretch/>
        </p:blipFill>
        <p:spPr>
          <a:xfrm rot="5400000">
            <a:off x="10704644" y="10473663"/>
            <a:ext cx="10134104" cy="9078762"/>
          </a:xfrm>
          <a:prstGeom prst="rect">
            <a:avLst/>
          </a:prstGeom>
        </p:spPr>
      </p:pic>
      <p:grpSp>
        <p:nvGrpSpPr>
          <p:cNvPr id="25" name="Group 24">
            <a:extLst>
              <a:ext uri="{FF2B5EF4-FFF2-40B4-BE49-F238E27FC236}">
                <a16:creationId xmlns:a16="http://schemas.microsoft.com/office/drawing/2014/main" id="{EF9825EC-0267-8E4A-B3D3-70E18038F6EA}"/>
              </a:ext>
            </a:extLst>
          </p:cNvPr>
          <p:cNvGrpSpPr>
            <a:grpSpLocks noGrp="1" noUngrp="1" noRot="1" noMove="1" noResize="1"/>
          </p:cNvGrpSpPr>
          <p:nvPr/>
        </p:nvGrpSpPr>
        <p:grpSpPr>
          <a:xfrm>
            <a:off x="-244325" y="28317451"/>
            <a:ext cx="22041853" cy="2068875"/>
            <a:chOff x="-244325" y="28317451"/>
            <a:chExt cx="22041853" cy="2068875"/>
          </a:xfrm>
        </p:grpSpPr>
        <p:grpSp>
          <p:nvGrpSpPr>
            <p:cNvPr id="8" name="Group 7">
              <a:extLst>
                <a:ext uri="{FF2B5EF4-FFF2-40B4-BE49-F238E27FC236}">
                  <a16:creationId xmlns:a16="http://schemas.microsoft.com/office/drawing/2014/main" id="{50FCA513-829A-3F5E-9FF3-FC5EE6B7318B}"/>
                </a:ext>
              </a:extLst>
            </p:cNvPr>
            <p:cNvGrpSpPr>
              <a:grpSpLocks noGrp="1" noUngrp="1" noRot="1" noMove="1" noResize="1"/>
            </p:cNvGrpSpPr>
            <p:nvPr/>
          </p:nvGrpSpPr>
          <p:grpSpPr>
            <a:xfrm>
              <a:off x="-180975" y="28317451"/>
              <a:ext cx="21737239" cy="2068875"/>
              <a:chOff x="-180975" y="28317451"/>
              <a:chExt cx="21737239" cy="2068875"/>
            </a:xfrm>
            <a:solidFill>
              <a:srgbClr val="4289C9"/>
            </a:solidFill>
          </p:grpSpPr>
          <p:sp>
            <p:nvSpPr>
              <p:cNvPr id="9" name="Rectangle 8">
                <a:extLst>
                  <a:ext uri="{FF2B5EF4-FFF2-40B4-BE49-F238E27FC236}">
                    <a16:creationId xmlns:a16="http://schemas.microsoft.com/office/drawing/2014/main" id="{3E232E91-A4CB-F83A-CAA5-91EE32214AE2}"/>
                  </a:ext>
                </a:extLst>
              </p:cNvPr>
              <p:cNvSpPr>
                <a:spLocks noGrp="1" noRot="1" noMove="1" noResize="1" noEditPoints="1" noAdjustHandles="1" noChangeArrowheads="1" noChangeShapeType="1"/>
              </p:cNvSpPr>
              <p:nvPr/>
            </p:nvSpPr>
            <p:spPr>
              <a:xfrm>
                <a:off x="-180975" y="28317451"/>
                <a:ext cx="21737239" cy="20688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xtBox 10">
                <a:extLst>
                  <a:ext uri="{FF2B5EF4-FFF2-40B4-BE49-F238E27FC236}">
                    <a16:creationId xmlns:a16="http://schemas.microsoft.com/office/drawing/2014/main" id="{10F7D664-90EC-ADD9-A251-7F8364FDFAFE}"/>
                  </a:ext>
                </a:extLst>
              </p:cNvPr>
              <p:cNvSpPr txBox="1">
                <a:spLocks noGrp="1" noRot="1" noMove="1" noResize="1" noEditPoints="1" noAdjustHandles="1" noChangeArrowheads="1" noChangeShapeType="1"/>
              </p:cNvSpPr>
              <p:nvPr/>
            </p:nvSpPr>
            <p:spPr>
              <a:xfrm>
                <a:off x="14184661" y="28661256"/>
                <a:ext cx="6740586" cy="954107"/>
              </a:xfrm>
              <a:prstGeom prst="rect">
                <a:avLst/>
              </a:prstGeom>
              <a:grpFill/>
              <a:ln>
                <a:solidFill>
                  <a:srgbClr val="458AC9"/>
                </a:solidFill>
              </a:ln>
            </p:spPr>
            <p:txBody>
              <a:bodyPr wrap="square" rtlCol="0">
                <a:spAutoFit/>
              </a:bodyPr>
              <a:lstStyle/>
              <a:p>
                <a:pPr algn="r"/>
                <a:r>
                  <a:rPr lang="nl-NL" sz="2800">
                    <a:solidFill>
                      <a:schemeClr val="bg1"/>
                    </a:solidFill>
                    <a:latin typeface="Corbel" panose="020B0503020204020204" pitchFamily="34" charset="0"/>
                    <a:cs typeface="Arial" panose="020B0604020202020204" pitchFamily="34" charset="0"/>
                  </a:rPr>
                  <a:t>2</a:t>
                </a:r>
                <a:r>
                  <a:rPr lang="nl-NL" sz="2800" baseline="30000">
                    <a:solidFill>
                      <a:schemeClr val="bg1"/>
                    </a:solidFill>
                    <a:latin typeface="Corbel" panose="020B0503020204020204" pitchFamily="34" charset="0"/>
                    <a:cs typeface="Arial" panose="020B0604020202020204" pitchFamily="34" charset="0"/>
                  </a:rPr>
                  <a:t>nd </a:t>
                </a:r>
                <a:r>
                  <a:rPr lang="nl-NL" sz="2800">
                    <a:solidFill>
                      <a:schemeClr val="bg1"/>
                    </a:solidFill>
                    <a:latin typeface="Corbel" panose="020B0503020204020204" pitchFamily="34" charset="0"/>
                    <a:cs typeface="Arial" panose="020B0604020202020204" pitchFamily="34" charset="0"/>
                  </a:rPr>
                  <a:t>SEED Conference 2026</a:t>
                </a:r>
              </a:p>
              <a:p>
                <a:pPr algn="r"/>
                <a:r>
                  <a:rPr lang="nl-NL" sz="2800">
                    <a:solidFill>
                      <a:schemeClr val="bg1"/>
                    </a:solidFill>
                    <a:latin typeface="Corbel" panose="020B0503020204020204" pitchFamily="34" charset="0"/>
                    <a:cs typeface="Arial" panose="020B0604020202020204" pitchFamily="34" charset="0"/>
                  </a:rPr>
                  <a:t>Utrecht, </a:t>
                </a:r>
                <a:r>
                  <a:rPr lang="nl-NL" sz="2800" err="1">
                    <a:solidFill>
                      <a:schemeClr val="bg1"/>
                    </a:solidFill>
                    <a:latin typeface="Corbel" panose="020B0503020204020204" pitchFamily="34" charset="0"/>
                    <a:cs typeface="Arial" panose="020B0604020202020204" pitchFamily="34" charset="0"/>
                  </a:rPr>
                  <a:t>the</a:t>
                </a:r>
                <a:r>
                  <a:rPr lang="nl-NL" sz="2800">
                    <a:solidFill>
                      <a:schemeClr val="bg1"/>
                    </a:solidFill>
                    <a:latin typeface="Corbel" panose="020B0503020204020204" pitchFamily="34" charset="0"/>
                    <a:cs typeface="Arial" panose="020B0604020202020204" pitchFamily="34" charset="0"/>
                  </a:rPr>
                  <a:t> Netherlands</a:t>
                </a:r>
              </a:p>
            </p:txBody>
          </p:sp>
        </p:grpSp>
        <p:sp>
          <p:nvSpPr>
            <p:cNvPr id="16" name="TextBox 15">
              <a:extLst>
                <a:ext uri="{FF2B5EF4-FFF2-40B4-BE49-F238E27FC236}">
                  <a16:creationId xmlns:a16="http://schemas.microsoft.com/office/drawing/2014/main" id="{7D542290-F5D0-5CE6-715F-238E7324D5FE}"/>
                </a:ext>
              </a:extLst>
            </p:cNvPr>
            <p:cNvSpPr txBox="1">
              <a:spLocks noGrp="1" noRot="1" noMove="1" noResize="1" noEditPoints="1" noAdjustHandles="1" noChangeArrowheads="1" noChangeShapeType="1"/>
            </p:cNvSpPr>
            <p:nvPr/>
          </p:nvSpPr>
          <p:spPr>
            <a:xfrm>
              <a:off x="2561685" y="28492916"/>
              <a:ext cx="5393117" cy="1384995"/>
            </a:xfrm>
            <a:prstGeom prst="rect">
              <a:avLst/>
            </a:prstGeom>
            <a:noFill/>
          </p:spPr>
          <p:txBody>
            <a:bodyPr wrap="square">
              <a:spAutoFit/>
            </a:bodyPr>
            <a:lstStyle/>
            <a:p>
              <a:r>
                <a:rPr lang="en-US" sz="1200">
                  <a:solidFill>
                    <a:schemeClr val="bg1"/>
                  </a:solidFil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a:t>
              </a:r>
            </a:p>
            <a:p>
              <a:r>
                <a:rPr lang="en-US" sz="1200">
                  <a:solidFill>
                    <a:schemeClr val="bg1"/>
                  </a:solidFill>
                </a:rPr>
                <a:t>This project has received funding from the European Union's EACEAA- Erasmus+, EU Solidarity Corps. Grant agreement</a:t>
              </a:r>
            </a:p>
            <a:p>
              <a:r>
                <a:rPr lang="en-US" sz="1200">
                  <a:solidFill>
                    <a:schemeClr val="bg1"/>
                  </a:solidFill>
                </a:rPr>
                <a:t>No 101056147</a:t>
              </a:r>
            </a:p>
          </p:txBody>
        </p:sp>
        <p:pic>
          <p:nvPicPr>
            <p:cNvPr id="17" name="Picture 16">
              <a:extLst>
                <a:ext uri="{FF2B5EF4-FFF2-40B4-BE49-F238E27FC236}">
                  <a16:creationId xmlns:a16="http://schemas.microsoft.com/office/drawing/2014/main" id="{1B9A3D4B-0100-3BE0-19BF-784A7AAFAB3C}"/>
                </a:ext>
              </a:extLst>
            </p:cNvPr>
            <p:cNvPicPr>
              <a:picLocks noGrp="1" noRot="1" noMove="1" noResize="1" noEditPoints="1" noAdjustHandles="1" noChangeArrowheads="1" noChangeShapeType="1" noCrop="1"/>
            </p:cNvPicPr>
            <p:nvPr/>
          </p:nvPicPr>
          <p:blipFill>
            <a:blip r:embed="rId4"/>
            <a:stretch>
              <a:fillRect/>
            </a:stretch>
          </p:blipFill>
          <p:spPr>
            <a:xfrm>
              <a:off x="422134" y="28954580"/>
              <a:ext cx="2014535" cy="461665"/>
            </a:xfrm>
            <a:prstGeom prst="rect">
              <a:avLst/>
            </a:prstGeom>
          </p:spPr>
        </p:pic>
        <p:cxnSp>
          <p:nvCxnSpPr>
            <p:cNvPr id="18" name="Straight Connector 17">
              <a:extLst>
                <a:ext uri="{FF2B5EF4-FFF2-40B4-BE49-F238E27FC236}">
                  <a16:creationId xmlns:a16="http://schemas.microsoft.com/office/drawing/2014/main" id="{B1D9C48B-E0B5-71C6-9141-E77DE55FC313}"/>
                </a:ext>
              </a:extLst>
            </p:cNvPr>
            <p:cNvCxnSpPr>
              <a:cxnSpLocks noGrp="1" noRot="1" noMove="1" noResize="1" noEditPoints="1" noAdjustHandles="1" noChangeArrowheads="1" noChangeShapeType="1"/>
            </p:cNvCxnSpPr>
            <p:nvPr/>
          </p:nvCxnSpPr>
          <p:spPr>
            <a:xfrm>
              <a:off x="-244325" y="29943340"/>
              <a:ext cx="22041853" cy="0"/>
            </a:xfrm>
            <a:prstGeom prst="line">
              <a:avLst/>
            </a:prstGeom>
            <a:ln w="12700">
              <a:solidFill>
                <a:srgbClr val="D7DEE5"/>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C6D41DE9-CDAA-68A6-D9CB-87718C69788A}"/>
                </a:ext>
              </a:extLst>
            </p:cNvPr>
            <p:cNvPicPr>
              <a:picLocks noGrp="1" noRot="1" noMove="1" noResize="1" noEditPoints="1" noAdjustHandles="1" noChangeArrowheads="1" noChangeShapeType="1" noCrop="1"/>
            </p:cNvPicPr>
            <p:nvPr/>
          </p:nvPicPr>
          <p:blipFill>
            <a:blip r:embed="rId5"/>
            <a:srcRect l="2930"/>
            <a:stretch>
              <a:fillRect/>
            </a:stretch>
          </p:blipFill>
          <p:spPr>
            <a:xfrm>
              <a:off x="8563458" y="29039639"/>
              <a:ext cx="4040021" cy="1148865"/>
            </a:xfrm>
            <a:prstGeom prst="rect">
              <a:avLst/>
            </a:prstGeom>
          </p:spPr>
        </p:pic>
      </p:grpSp>
      <p:grpSp>
        <p:nvGrpSpPr>
          <p:cNvPr id="26" name="Group 25">
            <a:extLst>
              <a:ext uri="{FF2B5EF4-FFF2-40B4-BE49-F238E27FC236}">
                <a16:creationId xmlns:a16="http://schemas.microsoft.com/office/drawing/2014/main" id="{5E2ED4EA-2A77-8E87-C157-5CC8E8123ED1}"/>
              </a:ext>
            </a:extLst>
          </p:cNvPr>
          <p:cNvGrpSpPr>
            <a:grpSpLocks noGrp="1" noUngrp="1" noRot="1" noMove="1" noResize="1"/>
          </p:cNvGrpSpPr>
          <p:nvPr/>
        </p:nvGrpSpPr>
        <p:grpSpPr>
          <a:xfrm>
            <a:off x="-269725" y="-272834"/>
            <a:ext cx="22041853" cy="2399473"/>
            <a:chOff x="-269725" y="-272834"/>
            <a:chExt cx="22041853" cy="2399473"/>
          </a:xfrm>
        </p:grpSpPr>
        <p:sp>
          <p:nvSpPr>
            <p:cNvPr id="20" name="Rectangle 19">
              <a:extLst>
                <a:ext uri="{FF2B5EF4-FFF2-40B4-BE49-F238E27FC236}">
                  <a16:creationId xmlns:a16="http://schemas.microsoft.com/office/drawing/2014/main" id="{CA6AE53C-8F0A-055B-7CC1-9A69F0AD0B16}"/>
                </a:ext>
              </a:extLst>
            </p:cNvPr>
            <p:cNvSpPr>
              <a:spLocks noGrp="1" noRot="1" noMove="1" noResize="1" noEditPoints="1" noAdjustHandles="1" noChangeArrowheads="1" noChangeShapeType="1"/>
            </p:cNvSpPr>
            <p:nvPr/>
          </p:nvSpPr>
          <p:spPr>
            <a:xfrm>
              <a:off x="-206375" y="-272834"/>
              <a:ext cx="21737239" cy="907662"/>
            </a:xfrm>
            <a:prstGeom prst="rect">
              <a:avLst/>
            </a:prstGeom>
            <a:solidFill>
              <a:srgbClr val="428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3" name="Straight Connector 22">
              <a:extLst>
                <a:ext uri="{FF2B5EF4-FFF2-40B4-BE49-F238E27FC236}">
                  <a16:creationId xmlns:a16="http://schemas.microsoft.com/office/drawing/2014/main" id="{002718C7-9702-5045-D18D-69337D0EF7CB}"/>
                </a:ext>
              </a:extLst>
            </p:cNvPr>
            <p:cNvCxnSpPr>
              <a:cxnSpLocks noGrp="1" noRot="1" noMove="1" noResize="1" noEditPoints="1" noAdjustHandles="1" noChangeArrowheads="1" noChangeShapeType="1"/>
            </p:cNvCxnSpPr>
            <p:nvPr/>
          </p:nvCxnSpPr>
          <p:spPr>
            <a:xfrm>
              <a:off x="-269725" y="191842"/>
              <a:ext cx="22041853" cy="0"/>
            </a:xfrm>
            <a:prstGeom prst="line">
              <a:avLst/>
            </a:prstGeom>
            <a:ln w="12700">
              <a:solidFill>
                <a:srgbClr val="D7DEE5"/>
              </a:solidFill>
            </a:ln>
          </p:spPr>
          <p:style>
            <a:lnRef idx="1">
              <a:schemeClr val="accent1"/>
            </a:lnRef>
            <a:fillRef idx="0">
              <a:schemeClr val="accent1"/>
            </a:fillRef>
            <a:effectRef idx="0">
              <a:schemeClr val="accent1"/>
            </a:effectRef>
            <a:fontRef idx="minor">
              <a:schemeClr val="tx1"/>
            </a:fontRef>
          </p:style>
        </p:cxnSp>
        <p:pic>
          <p:nvPicPr>
            <p:cNvPr id="24" name="Picture 4">
              <a:extLst>
                <a:ext uri="{FF2B5EF4-FFF2-40B4-BE49-F238E27FC236}">
                  <a16:creationId xmlns:a16="http://schemas.microsoft.com/office/drawing/2014/main" id="{5850C68D-932D-4339-019D-82046D6B9476}"/>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43245" y="1078465"/>
              <a:ext cx="3649383" cy="10481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C0BFE49F-5131-6F67-35D0-B0E0F30D6C9E}"/>
              </a:ext>
            </a:extLst>
          </p:cNvPr>
          <p:cNvGrpSpPr>
            <a:grpSpLocks noGrp="1" noUngrp="1" noRot="1" noMove="1" noResize="1"/>
          </p:cNvGrpSpPr>
          <p:nvPr/>
        </p:nvGrpSpPr>
        <p:grpSpPr>
          <a:xfrm>
            <a:off x="-431007" y="30141465"/>
            <a:ext cx="22271832" cy="614306"/>
            <a:chOff x="-431007" y="30141465"/>
            <a:chExt cx="22271832" cy="614306"/>
          </a:xfrm>
        </p:grpSpPr>
        <p:grpSp>
          <p:nvGrpSpPr>
            <p:cNvPr id="1035" name="Group 1034">
              <a:extLst>
                <a:ext uri="{FF2B5EF4-FFF2-40B4-BE49-F238E27FC236}">
                  <a16:creationId xmlns:a16="http://schemas.microsoft.com/office/drawing/2014/main" id="{E00BC828-5E4E-5940-246A-3FE9A5E1AB1A}"/>
                </a:ext>
              </a:extLst>
            </p:cNvPr>
            <p:cNvGrpSpPr>
              <a:grpSpLocks noGrp="1" noUngrp="1" noRot="1" noMove="1" noResize="1"/>
            </p:cNvGrpSpPr>
            <p:nvPr/>
          </p:nvGrpSpPr>
          <p:grpSpPr>
            <a:xfrm rot="16200000">
              <a:off x="-358180" y="30083721"/>
              <a:ext cx="380603" cy="526257"/>
              <a:chOff x="-297260" y="-428627"/>
              <a:chExt cx="380603" cy="526257"/>
            </a:xfrm>
          </p:grpSpPr>
          <p:cxnSp>
            <p:nvCxnSpPr>
              <p:cNvPr id="1036" name="Straight Connector 1035">
                <a:extLst>
                  <a:ext uri="{FF2B5EF4-FFF2-40B4-BE49-F238E27FC236}">
                    <a16:creationId xmlns:a16="http://schemas.microsoft.com/office/drawing/2014/main" id="{07EBFC6E-6F1C-9DA6-67D2-AF50C48CFE37}"/>
                  </a:ext>
                </a:extLst>
              </p:cNvPr>
              <p:cNvCxnSpPr>
                <a:cxnSpLocks noGrp="1" noRot="1" noMove="1" noResize="1" noEditPoints="1" noAdjustHandles="1" noChangeArrowheads="1" noChangeShapeType="1"/>
              </p:cNvCxnSpPr>
              <p:nvPr/>
            </p:nvCxnSpPr>
            <p:spPr>
              <a:xfrm rot="5400000" flipH="1">
                <a:off x="-263129" y="-165498"/>
                <a:ext cx="526257"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48357C51-2631-6FF7-862D-2E7BFBCC8986}"/>
                  </a:ext>
                </a:extLst>
              </p:cNvPr>
              <p:cNvCxnSpPr>
                <a:cxnSpLocks noGrp="1" noRot="1" noMove="1" noResize="1" noEditPoints="1" noAdjustHandles="1" noChangeArrowheads="1" noChangeShapeType="1"/>
              </p:cNvCxnSpPr>
              <p:nvPr/>
            </p:nvCxnSpPr>
            <p:spPr>
              <a:xfrm rot="5400000">
                <a:off x="-106958" y="-190302"/>
                <a:ext cx="0" cy="380603"/>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38" name="Straight Arrow Connector 1037">
                <a:extLst>
                  <a:ext uri="{FF2B5EF4-FFF2-40B4-BE49-F238E27FC236}">
                    <a16:creationId xmlns:a16="http://schemas.microsoft.com/office/drawing/2014/main" id="{F139A029-0934-EB70-D112-32A86B529D23}"/>
                  </a:ext>
                </a:extLst>
              </p:cNvPr>
              <p:cNvCxnSpPr>
                <a:cxnSpLocks noGrp="1" noRot="1" noMove="1" noResize="1" noEditPoints="1" noAdjustHandles="1" noChangeArrowheads="1" noChangeShapeType="1"/>
              </p:cNvCxnSpPr>
              <p:nvPr/>
            </p:nvCxnSpPr>
            <p:spPr>
              <a:xfrm>
                <a:off x="-180975" y="-171450"/>
                <a:ext cx="180975" cy="171450"/>
              </a:xfrm>
              <a:prstGeom prst="straightConnector1">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039" name="Group 1038">
              <a:extLst>
                <a:ext uri="{FF2B5EF4-FFF2-40B4-BE49-F238E27FC236}">
                  <a16:creationId xmlns:a16="http://schemas.microsoft.com/office/drawing/2014/main" id="{09309529-B284-D202-8FA6-5C24BA5D38A9}"/>
                </a:ext>
              </a:extLst>
            </p:cNvPr>
            <p:cNvGrpSpPr>
              <a:grpSpLocks noGrp="1" noUngrp="1" noRot="1" noMove="1" noResize="1"/>
            </p:cNvGrpSpPr>
            <p:nvPr/>
          </p:nvGrpSpPr>
          <p:grpSpPr>
            <a:xfrm rot="10800000">
              <a:off x="21297899" y="30141465"/>
              <a:ext cx="542926" cy="614306"/>
              <a:chOff x="-459582" y="-516675"/>
              <a:chExt cx="542926" cy="614306"/>
            </a:xfrm>
          </p:grpSpPr>
          <p:cxnSp>
            <p:nvCxnSpPr>
              <p:cNvPr id="1040" name="Straight Connector 1039">
                <a:extLst>
                  <a:ext uri="{FF2B5EF4-FFF2-40B4-BE49-F238E27FC236}">
                    <a16:creationId xmlns:a16="http://schemas.microsoft.com/office/drawing/2014/main" id="{B79CCA2C-BFD1-31A3-3636-E30192D0B92C}"/>
                  </a:ext>
                </a:extLst>
              </p:cNvPr>
              <p:cNvCxnSpPr>
                <a:cxnSpLocks noGrp="1" noRot="1" noMove="1" noResize="1" noEditPoints="1" noAdjustHandles="1" noChangeArrowheads="1" noChangeShapeType="1"/>
              </p:cNvCxnSpPr>
              <p:nvPr/>
            </p:nvCxnSpPr>
            <p:spPr>
              <a:xfrm rot="10800000">
                <a:off x="0" y="-516675"/>
                <a:ext cx="0" cy="614306"/>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41" name="Straight Connector 1040">
                <a:extLst>
                  <a:ext uri="{FF2B5EF4-FFF2-40B4-BE49-F238E27FC236}">
                    <a16:creationId xmlns:a16="http://schemas.microsoft.com/office/drawing/2014/main" id="{30384C87-C506-8D44-CE11-8A3726CC7DF5}"/>
                  </a:ext>
                </a:extLst>
              </p:cNvPr>
              <p:cNvCxnSpPr>
                <a:cxnSpLocks noGrp="1" noRot="1" noMove="1" noResize="1" noEditPoints="1" noAdjustHandles="1" noChangeArrowheads="1" noChangeShapeType="1"/>
              </p:cNvCxnSpPr>
              <p:nvPr/>
            </p:nvCxnSpPr>
            <p:spPr>
              <a:xfrm rot="10800000">
                <a:off x="-459582" y="0"/>
                <a:ext cx="542926"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42" name="Straight Arrow Connector 1041">
                <a:extLst>
                  <a:ext uri="{FF2B5EF4-FFF2-40B4-BE49-F238E27FC236}">
                    <a16:creationId xmlns:a16="http://schemas.microsoft.com/office/drawing/2014/main" id="{B24C5DFB-A16F-6089-A20B-89D0117F07DE}"/>
                  </a:ext>
                </a:extLst>
              </p:cNvPr>
              <p:cNvCxnSpPr>
                <a:cxnSpLocks noGrp="1" noRot="1" noMove="1" noResize="1" noEditPoints="1" noAdjustHandles="1" noChangeArrowheads="1" noChangeShapeType="1"/>
              </p:cNvCxnSpPr>
              <p:nvPr/>
            </p:nvCxnSpPr>
            <p:spPr>
              <a:xfrm>
                <a:off x="-180975" y="-171450"/>
                <a:ext cx="180975" cy="171450"/>
              </a:xfrm>
              <a:prstGeom prst="straightConnector1">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sp>
        <p:nvSpPr>
          <p:cNvPr id="3" name="TextBox 2">
            <a:extLst>
              <a:ext uri="{FF2B5EF4-FFF2-40B4-BE49-F238E27FC236}">
                <a16:creationId xmlns:a16="http://schemas.microsoft.com/office/drawing/2014/main" id="{6BAED535-C1A6-4C85-80A5-02553E6612F8}"/>
              </a:ext>
            </a:extLst>
          </p:cNvPr>
          <p:cNvSpPr txBox="1"/>
          <p:nvPr/>
        </p:nvSpPr>
        <p:spPr>
          <a:xfrm>
            <a:off x="3994500" y="978867"/>
            <a:ext cx="12947260" cy="1107996"/>
          </a:xfrm>
          <a:prstGeom prst="rect">
            <a:avLst/>
          </a:prstGeom>
          <a:noFill/>
        </p:spPr>
        <p:txBody>
          <a:bodyPr wrap="square" rtlCol="0">
            <a:spAutoFit/>
          </a:bodyPr>
          <a:lstStyle/>
          <a:p>
            <a:pPr algn="ctr"/>
            <a:r>
              <a:rPr lang="nl-NL" sz="6600" b="1" err="1">
                <a:solidFill>
                  <a:srgbClr val="E62158"/>
                </a:solidFill>
                <a:latin typeface="Corbel" panose="020B0503020204020204" pitchFamily="34" charset="0"/>
                <a:cs typeface="Arial" panose="020B0604020202020204" pitchFamily="34" charset="0"/>
              </a:rPr>
              <a:t>Title</a:t>
            </a:r>
            <a:r>
              <a:rPr lang="nl-NL" sz="6600" b="1">
                <a:solidFill>
                  <a:srgbClr val="E62158"/>
                </a:solidFill>
                <a:latin typeface="Corbel" panose="020B0503020204020204" pitchFamily="34" charset="0"/>
                <a:cs typeface="Arial" panose="020B0604020202020204" pitchFamily="34" charset="0"/>
              </a:rPr>
              <a:t> poster </a:t>
            </a:r>
            <a:r>
              <a:rPr lang="nl-NL" sz="6600" b="1" err="1">
                <a:solidFill>
                  <a:srgbClr val="E62158"/>
                </a:solidFill>
                <a:latin typeface="Corbel" panose="020B0503020204020204" pitchFamily="34" charset="0"/>
                <a:cs typeface="Arial" panose="020B0604020202020204" pitchFamily="34" charset="0"/>
              </a:rPr>
              <a:t>title</a:t>
            </a:r>
            <a:r>
              <a:rPr lang="nl-NL" sz="6600" b="1">
                <a:solidFill>
                  <a:srgbClr val="E62158"/>
                </a:solidFill>
                <a:latin typeface="Corbel" panose="020B0503020204020204" pitchFamily="34" charset="0"/>
                <a:cs typeface="Arial" panose="020B0604020202020204" pitchFamily="34" charset="0"/>
              </a:rPr>
              <a:t> poster</a:t>
            </a:r>
          </a:p>
        </p:txBody>
      </p:sp>
    </p:spTree>
    <p:extLst>
      <p:ext uri="{BB962C8B-B14F-4D97-AF65-F5344CB8AC3E}">
        <p14:creationId xmlns:p14="http://schemas.microsoft.com/office/powerpoint/2010/main" val="9328436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ime xmlns="73c4a761-a473-457e-b550-1b3a8c57be19" xsi:nil="true"/>
    <TaxCatchAll xmlns="25b24f7d-449e-45ec-80f3-aea71a8bc0dc" xsi:nil="true"/>
    <lcf76f155ced4ddcb4097134ff3c332f xmlns="73c4a761-a473-457e-b550-1b3a8c57be1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BAF8EBC16052408440BC18EDF3A081" ma:contentTypeVersion="18" ma:contentTypeDescription="Een nieuw document maken." ma:contentTypeScope="" ma:versionID="33643f096e533674d66e775b5b708457">
  <xsd:schema xmlns:xsd="http://www.w3.org/2001/XMLSchema" xmlns:xs="http://www.w3.org/2001/XMLSchema" xmlns:p="http://schemas.microsoft.com/office/2006/metadata/properties" xmlns:ns2="73c4a761-a473-457e-b550-1b3a8c57be19" xmlns:ns3="25b24f7d-449e-45ec-80f3-aea71a8bc0dc" targetNamespace="http://schemas.microsoft.com/office/2006/metadata/properties" ma:root="true" ma:fieldsID="f891720c3b6bff3fdff311e7c5b4a29a" ns2:_="" ns3:_="">
    <xsd:import namespace="73c4a761-a473-457e-b550-1b3a8c57be19"/>
    <xsd:import namespace="25b24f7d-449e-45ec-80f3-aea71a8bc0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Tim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c4a761-a473-457e-b550-1b3a8c57be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9115ee84-c194-4add-8ddb-ad54b768e1e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Time" ma:index="23" nillable="true" ma:displayName="Time" ma:format="DateTime" ma:internalName="Time">
      <xsd:simpleType>
        <xsd:restriction base="dms:DateTim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b24f7d-449e-45ec-80f3-aea71a8bc0dc"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b23ca0e6-1da3-4f2b-8561-320f7959afba}" ma:internalName="TaxCatchAll" ma:showField="CatchAllData" ma:web="25b24f7d-449e-45ec-80f3-aea71a8bc0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8B1754-CE5E-4867-90D0-E6AD7AC5A8F4}">
  <ds:schemaRefs>
    <ds:schemaRef ds:uri="http://schemas.microsoft.com/sharepoint/v3/contenttype/forms"/>
  </ds:schemaRefs>
</ds:datastoreItem>
</file>

<file path=customXml/itemProps2.xml><?xml version="1.0" encoding="utf-8"?>
<ds:datastoreItem xmlns:ds="http://schemas.openxmlformats.org/officeDocument/2006/customXml" ds:itemID="{20BA55E6-1D44-4007-99B4-AC1493E3CB88}">
  <ds:schemaRefs>
    <ds:schemaRef ds:uri="25b24f7d-449e-45ec-80f3-aea71a8bc0dc"/>
    <ds:schemaRef ds:uri="73c4a761-a473-457e-b550-1b3a8c57be1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C820B2C-6593-4082-B137-E58693894E30}">
  <ds:schemaRefs>
    <ds:schemaRef ds:uri="25b24f7d-449e-45ec-80f3-aea71a8bc0dc"/>
    <ds:schemaRef ds:uri="73c4a761-a473-457e-b550-1b3a8c57be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 2013 - 2022</Template>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Guidelines poster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Wilko Planje</dc:creator>
  <cp:revision>1</cp:revision>
  <dcterms:created xsi:type="dcterms:W3CDTF">2023-04-21T07:02:53Z</dcterms:created>
  <dcterms:modified xsi:type="dcterms:W3CDTF">2025-07-24T11:19:01Z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0x0101007CBAF8EBC16052408440BC18EDF3A081</vt:lpwstr>
  </property>
  <property fmtid="{D5CDD505-2E9C-101B-9397-08002B2CF9AE}" pid="3" name="MediaServiceImageTags">
    <vt:lpwstr/>
  </property>
</Properties>
</file>